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9" r:id="rId2"/>
  </p:sldMasterIdLst>
  <p:notesMasterIdLst>
    <p:notesMasterId r:id="rId46"/>
  </p:notesMasterIdLst>
  <p:sldIdLst>
    <p:sldId id="257" r:id="rId3"/>
    <p:sldId id="258" r:id="rId4"/>
    <p:sldId id="2980" r:id="rId5"/>
    <p:sldId id="2981" r:id="rId6"/>
    <p:sldId id="386" r:id="rId7"/>
    <p:sldId id="438" r:id="rId8"/>
    <p:sldId id="528" r:id="rId9"/>
    <p:sldId id="2982" r:id="rId10"/>
    <p:sldId id="557" r:id="rId11"/>
    <p:sldId id="520" r:id="rId12"/>
    <p:sldId id="549" r:id="rId13"/>
    <p:sldId id="550" r:id="rId14"/>
    <p:sldId id="551" r:id="rId15"/>
    <p:sldId id="552" r:id="rId16"/>
    <p:sldId id="558" r:id="rId17"/>
    <p:sldId id="576" r:id="rId18"/>
    <p:sldId id="575" r:id="rId19"/>
    <p:sldId id="553" r:id="rId20"/>
    <p:sldId id="554" r:id="rId21"/>
    <p:sldId id="555" r:id="rId22"/>
    <p:sldId id="556" r:id="rId23"/>
    <p:sldId id="561" r:id="rId24"/>
    <p:sldId id="559" r:id="rId25"/>
    <p:sldId id="562" r:id="rId26"/>
    <p:sldId id="577" r:id="rId27"/>
    <p:sldId id="563" r:id="rId28"/>
    <p:sldId id="564" r:id="rId29"/>
    <p:sldId id="565" r:id="rId30"/>
    <p:sldId id="566" r:id="rId31"/>
    <p:sldId id="569" r:id="rId32"/>
    <p:sldId id="536" r:id="rId33"/>
    <p:sldId id="567" r:id="rId34"/>
    <p:sldId id="570" r:id="rId35"/>
    <p:sldId id="568" r:id="rId36"/>
    <p:sldId id="571" r:id="rId37"/>
    <p:sldId id="547" r:id="rId38"/>
    <p:sldId id="573" r:id="rId39"/>
    <p:sldId id="548" r:id="rId40"/>
    <p:sldId id="574" r:id="rId41"/>
    <p:sldId id="2983" r:id="rId42"/>
    <p:sldId id="2984" r:id="rId43"/>
    <p:sldId id="2985" r:id="rId44"/>
    <p:sldId id="5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00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8" autoAdjust="0"/>
    <p:restoredTop sz="86190" autoAdjust="0"/>
  </p:normalViewPr>
  <p:slideViewPr>
    <p:cSldViewPr>
      <p:cViewPr varScale="1">
        <p:scale>
          <a:sx n="64" d="100"/>
          <a:sy n="64" d="100"/>
        </p:scale>
        <p:origin x="59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 Prescher" userId="fb7721861d540e87" providerId="LiveId" clId="{34579A37-30ED-4F9A-856F-6BB18E07D4E6}"/>
    <pc:docChg chg="undo custSel addSld delSld modSld sldOrd">
      <pc:chgData name="Anja Prescher" userId="fb7721861d540e87" providerId="LiveId" clId="{34579A37-30ED-4F9A-856F-6BB18E07D4E6}" dt="2023-08-30T05:11:37.841" v="1665" actId="1076"/>
      <pc:docMkLst>
        <pc:docMk/>
      </pc:docMkLst>
      <pc:sldChg chg="modSp mod">
        <pc:chgData name="Anja Prescher" userId="fb7721861d540e87" providerId="LiveId" clId="{34579A37-30ED-4F9A-856F-6BB18E07D4E6}" dt="2023-08-29T06:18:45.556" v="1090" actId="404"/>
        <pc:sldMkLst>
          <pc:docMk/>
          <pc:sldMk cId="4043737824" sldId="257"/>
        </pc:sldMkLst>
        <pc:spChg chg="mod">
          <ac:chgData name="Anja Prescher" userId="fb7721861d540e87" providerId="LiveId" clId="{34579A37-30ED-4F9A-856F-6BB18E07D4E6}" dt="2023-08-29T06:18:45.556" v="1090" actId="404"/>
          <ac:spMkLst>
            <pc:docMk/>
            <pc:sldMk cId="4043737824" sldId="257"/>
            <ac:spMk id="3" creationId="{A8E9CFF2-3777-4FF4-A759-8491175B0B7C}"/>
          </ac:spMkLst>
        </pc:spChg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1299573487" sldId="259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2208568564" sldId="260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1208306293" sldId="261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4102651579" sldId="262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3191284745" sldId="263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2481501594" sldId="264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3564727700" sldId="265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3718169317" sldId="266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3225682187" sldId="267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3603159616" sldId="268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282966999" sldId="269"/>
        </pc:sldMkLst>
      </pc:sldChg>
      <pc:sldChg chg="add del">
        <pc:chgData name="Anja Prescher" userId="fb7721861d540e87" providerId="LiveId" clId="{34579A37-30ED-4F9A-856F-6BB18E07D4E6}" dt="2023-08-30T05:11:14.283" v="1661" actId="47"/>
        <pc:sldMkLst>
          <pc:docMk/>
          <pc:sldMk cId="71630440" sldId="270"/>
        </pc:sldMkLst>
      </pc:sldChg>
      <pc:sldChg chg="addSp modSp add mod">
        <pc:chgData name="Anja Prescher" userId="fb7721861d540e87" providerId="LiveId" clId="{34579A37-30ED-4F9A-856F-6BB18E07D4E6}" dt="2023-08-30T05:11:27.836" v="1663" actId="1076"/>
        <pc:sldMkLst>
          <pc:docMk/>
          <pc:sldMk cId="1005887471" sldId="386"/>
        </pc:sldMkLst>
        <pc:spChg chg="add mod">
          <ac:chgData name="Anja Prescher" userId="fb7721861d540e87" providerId="LiveId" clId="{34579A37-30ED-4F9A-856F-6BB18E07D4E6}" dt="2023-08-30T05:11:27.836" v="1663" actId="1076"/>
          <ac:spMkLst>
            <pc:docMk/>
            <pc:sldMk cId="1005887471" sldId="386"/>
            <ac:spMk id="2" creationId="{CF066AC6-2593-E052-C772-03E5D4D056FB}"/>
          </ac:spMkLst>
        </pc:spChg>
      </pc:sldChg>
      <pc:sldChg chg="ord">
        <pc:chgData name="Anja Prescher" userId="fb7721861d540e87" providerId="LiveId" clId="{34579A37-30ED-4F9A-856F-6BB18E07D4E6}" dt="2023-08-29T03:48:09.704" v="126"/>
        <pc:sldMkLst>
          <pc:docMk/>
          <pc:sldMk cId="196653305" sldId="438"/>
        </pc:sldMkLst>
      </pc:sldChg>
      <pc:sldChg chg="addSp delSp modSp mod">
        <pc:chgData name="Anja Prescher" userId="fb7721861d540e87" providerId="LiveId" clId="{34579A37-30ED-4F9A-856F-6BB18E07D4E6}" dt="2023-08-29T05:36:59.766" v="520" actId="6549"/>
        <pc:sldMkLst>
          <pc:docMk/>
          <pc:sldMk cId="581276089" sldId="528"/>
        </pc:sldMkLst>
        <pc:spChg chg="mod">
          <ac:chgData name="Anja Prescher" userId="fb7721861d540e87" providerId="LiveId" clId="{34579A37-30ED-4F9A-856F-6BB18E07D4E6}" dt="2023-08-29T05:36:59.766" v="520" actId="6549"/>
          <ac:spMkLst>
            <pc:docMk/>
            <pc:sldMk cId="581276089" sldId="528"/>
            <ac:spMk id="5" creationId="{0F5DBB7C-8CD1-4BF7-D12D-CC7BBA819B54}"/>
          </ac:spMkLst>
        </pc:spChg>
        <pc:spChg chg="add del">
          <ac:chgData name="Anja Prescher" userId="fb7721861d540e87" providerId="LiveId" clId="{34579A37-30ED-4F9A-856F-6BB18E07D4E6}" dt="2023-08-29T05:36:41.826" v="483" actId="478"/>
          <ac:spMkLst>
            <pc:docMk/>
            <pc:sldMk cId="581276089" sldId="528"/>
            <ac:spMk id="6" creationId="{DDFFD2DA-7085-6223-F753-6A5D7656E4D4}"/>
          </ac:spMkLst>
        </pc:spChg>
        <pc:spChg chg="mod">
          <ac:chgData name="Anja Prescher" userId="fb7721861d540e87" providerId="LiveId" clId="{34579A37-30ED-4F9A-856F-6BB18E07D4E6}" dt="2023-08-29T05:22:46.312" v="152" actId="20577"/>
          <ac:spMkLst>
            <pc:docMk/>
            <pc:sldMk cId="581276089" sldId="528"/>
            <ac:spMk id="7" creationId="{406B3CBD-9FA4-54AB-9517-1B021B50B43D}"/>
          </ac:spMkLst>
        </pc:spChg>
        <pc:picChg chg="add mod">
          <ac:chgData name="Anja Prescher" userId="fb7721861d540e87" providerId="LiveId" clId="{34579A37-30ED-4F9A-856F-6BB18E07D4E6}" dt="2023-08-29T05:27:24.955" v="403" actId="1076"/>
          <ac:picMkLst>
            <pc:docMk/>
            <pc:sldMk cId="581276089" sldId="528"/>
            <ac:picMk id="3" creationId="{688332AF-B6C2-BC92-E23B-100A6B9ACA3B}"/>
          </ac:picMkLst>
        </pc:picChg>
      </pc:sldChg>
      <pc:sldChg chg="addSp modSp mod">
        <pc:chgData name="Anja Prescher" userId="fb7721861d540e87" providerId="LiveId" clId="{34579A37-30ED-4F9A-856F-6BB18E07D4E6}" dt="2023-08-29T05:40:30.271" v="569" actId="20577"/>
        <pc:sldMkLst>
          <pc:docMk/>
          <pc:sldMk cId="22267416" sldId="552"/>
        </pc:sldMkLst>
        <pc:spChg chg="add mod">
          <ac:chgData name="Anja Prescher" userId="fb7721861d540e87" providerId="LiveId" clId="{34579A37-30ED-4F9A-856F-6BB18E07D4E6}" dt="2023-08-29T05:40:30.271" v="569" actId="20577"/>
          <ac:spMkLst>
            <pc:docMk/>
            <pc:sldMk cId="22267416" sldId="552"/>
            <ac:spMk id="2" creationId="{8467AD4A-19AB-DD0A-D31D-AE706CE68B90}"/>
          </ac:spMkLst>
        </pc:spChg>
      </pc:sldChg>
      <pc:sldChg chg="addSp modSp mod">
        <pc:chgData name="Anja Prescher" userId="fb7721861d540e87" providerId="LiveId" clId="{34579A37-30ED-4F9A-856F-6BB18E07D4E6}" dt="2023-08-29T06:10:48.398" v="1041" actId="20577"/>
        <pc:sldMkLst>
          <pc:docMk/>
          <pc:sldMk cId="2056092002" sldId="554"/>
        </pc:sldMkLst>
        <pc:spChg chg="add mod">
          <ac:chgData name="Anja Prescher" userId="fb7721861d540e87" providerId="LiveId" clId="{34579A37-30ED-4F9A-856F-6BB18E07D4E6}" dt="2023-08-29T06:10:48.398" v="1041" actId="20577"/>
          <ac:spMkLst>
            <pc:docMk/>
            <pc:sldMk cId="2056092002" sldId="554"/>
            <ac:spMk id="2" creationId="{1431384E-74BA-DCFE-026B-7F50889F3611}"/>
          </ac:spMkLst>
        </pc:spChg>
      </pc:sldChg>
      <pc:sldChg chg="addSp modSp mod">
        <pc:chgData name="Anja Prescher" userId="fb7721861d540e87" providerId="LiveId" clId="{34579A37-30ED-4F9A-856F-6BB18E07D4E6}" dt="2023-08-29T06:12:07.976" v="1081" actId="20577"/>
        <pc:sldMkLst>
          <pc:docMk/>
          <pc:sldMk cId="211842645" sldId="555"/>
        </pc:sldMkLst>
        <pc:spChg chg="add mod">
          <ac:chgData name="Anja Prescher" userId="fb7721861d540e87" providerId="LiveId" clId="{34579A37-30ED-4F9A-856F-6BB18E07D4E6}" dt="2023-08-29T06:12:07.976" v="1081" actId="20577"/>
          <ac:spMkLst>
            <pc:docMk/>
            <pc:sldMk cId="211842645" sldId="555"/>
            <ac:spMk id="2" creationId="{689A3372-15E1-ABDB-F575-1CC0485E1E72}"/>
          </ac:spMkLst>
        </pc:spChg>
      </pc:sldChg>
      <pc:sldChg chg="addSp modSp mod">
        <pc:chgData name="Anja Prescher" userId="fb7721861d540e87" providerId="LiveId" clId="{34579A37-30ED-4F9A-856F-6BB18E07D4E6}" dt="2023-08-29T06:21:56.213" v="1148" actId="20577"/>
        <pc:sldMkLst>
          <pc:docMk/>
          <pc:sldMk cId="984506982" sldId="556"/>
        </pc:sldMkLst>
        <pc:spChg chg="add mod">
          <ac:chgData name="Anja Prescher" userId="fb7721861d540e87" providerId="LiveId" clId="{34579A37-30ED-4F9A-856F-6BB18E07D4E6}" dt="2023-08-29T06:21:56.213" v="1148" actId="20577"/>
          <ac:spMkLst>
            <pc:docMk/>
            <pc:sldMk cId="984506982" sldId="556"/>
            <ac:spMk id="2" creationId="{E646EEA8-051F-3151-5CE6-EFBB3AA0B427}"/>
          </ac:spMkLst>
        </pc:spChg>
        <pc:cxnChg chg="add">
          <ac:chgData name="Anja Prescher" userId="fb7721861d540e87" providerId="LiveId" clId="{34579A37-30ED-4F9A-856F-6BB18E07D4E6}" dt="2023-08-29T06:19:57.836" v="1112" actId="11529"/>
          <ac:cxnSpMkLst>
            <pc:docMk/>
            <pc:sldMk cId="984506982" sldId="556"/>
            <ac:cxnSpMk id="4" creationId="{94F8B1BB-379A-5A44-DFE2-D7D5BAB91450}"/>
          </ac:cxnSpMkLst>
        </pc:cxnChg>
      </pc:sldChg>
      <pc:sldChg chg="modSp mod">
        <pc:chgData name="Anja Prescher" userId="fb7721861d540e87" providerId="LiveId" clId="{34579A37-30ED-4F9A-856F-6BB18E07D4E6}" dt="2023-08-29T05:25:37.479" v="396" actId="20577"/>
        <pc:sldMkLst>
          <pc:docMk/>
          <pc:sldMk cId="2054344944" sldId="557"/>
        </pc:sldMkLst>
        <pc:spChg chg="mod">
          <ac:chgData name="Anja Prescher" userId="fb7721861d540e87" providerId="LiveId" clId="{34579A37-30ED-4F9A-856F-6BB18E07D4E6}" dt="2023-08-29T05:25:37.479" v="396" actId="20577"/>
          <ac:spMkLst>
            <pc:docMk/>
            <pc:sldMk cId="2054344944" sldId="557"/>
            <ac:spMk id="3" creationId="{D678A6D0-4581-AC90-2A8C-318D7E6E701C}"/>
          </ac:spMkLst>
        </pc:spChg>
      </pc:sldChg>
      <pc:sldChg chg="addSp modSp mod">
        <pc:chgData name="Anja Prescher" userId="fb7721861d540e87" providerId="LiveId" clId="{34579A37-30ED-4F9A-856F-6BB18E07D4E6}" dt="2023-08-29T05:49:02.942" v="1017" actId="5793"/>
        <pc:sldMkLst>
          <pc:docMk/>
          <pc:sldMk cId="1408218462" sldId="558"/>
        </pc:sldMkLst>
        <pc:spChg chg="mod">
          <ac:chgData name="Anja Prescher" userId="fb7721861d540e87" providerId="LiveId" clId="{34579A37-30ED-4F9A-856F-6BB18E07D4E6}" dt="2023-08-29T05:48:19.460" v="1007" actId="20577"/>
          <ac:spMkLst>
            <pc:docMk/>
            <pc:sldMk cId="1408218462" sldId="558"/>
            <ac:spMk id="3" creationId="{087827CF-F2F3-F459-90DD-589DD3E0C040}"/>
          </ac:spMkLst>
        </pc:spChg>
        <pc:graphicFrameChg chg="add mod modGraphic">
          <ac:chgData name="Anja Prescher" userId="fb7721861d540e87" providerId="LiveId" clId="{34579A37-30ED-4F9A-856F-6BB18E07D4E6}" dt="2023-08-29T05:49:02.942" v="1017" actId="5793"/>
          <ac:graphicFrameMkLst>
            <pc:docMk/>
            <pc:sldMk cId="1408218462" sldId="558"/>
            <ac:graphicFrameMk id="4" creationId="{D7EAB1EA-0702-FA6A-3782-7570B2D38D9A}"/>
          </ac:graphicFrameMkLst>
        </pc:graphicFrameChg>
      </pc:sldChg>
      <pc:sldChg chg="addSp delSp modSp mod">
        <pc:chgData name="Anja Prescher" userId="fb7721861d540e87" providerId="LiveId" clId="{34579A37-30ED-4F9A-856F-6BB18E07D4E6}" dt="2023-08-29T06:26:49.472" v="1263" actId="478"/>
        <pc:sldMkLst>
          <pc:docMk/>
          <pc:sldMk cId="1711760864" sldId="562"/>
        </pc:sldMkLst>
        <pc:spChg chg="add del mod">
          <ac:chgData name="Anja Prescher" userId="fb7721861d540e87" providerId="LiveId" clId="{34579A37-30ED-4F9A-856F-6BB18E07D4E6}" dt="2023-08-29T06:26:49.472" v="1263" actId="478"/>
          <ac:spMkLst>
            <pc:docMk/>
            <pc:sldMk cId="1711760864" sldId="562"/>
            <ac:spMk id="3" creationId="{944DFC6D-E3A0-74CD-4694-0A16D7C630F8}"/>
          </ac:spMkLst>
        </pc:spChg>
      </pc:sldChg>
      <pc:sldChg chg="modSp mod">
        <pc:chgData name="Anja Prescher" userId="fb7721861d540e87" providerId="LiveId" clId="{34579A37-30ED-4F9A-856F-6BB18E07D4E6}" dt="2023-08-29T06:29:31.509" v="1282" actId="20577"/>
        <pc:sldMkLst>
          <pc:docMk/>
          <pc:sldMk cId="1750976262" sldId="563"/>
        </pc:sldMkLst>
        <pc:spChg chg="mod">
          <ac:chgData name="Anja Prescher" userId="fb7721861d540e87" providerId="LiveId" clId="{34579A37-30ED-4F9A-856F-6BB18E07D4E6}" dt="2023-08-29T06:29:31.509" v="1282" actId="20577"/>
          <ac:spMkLst>
            <pc:docMk/>
            <pc:sldMk cId="1750976262" sldId="563"/>
            <ac:spMk id="4" creationId="{403114C0-4AAC-4337-A6CB-0A8A340750EE}"/>
          </ac:spMkLst>
        </pc:spChg>
      </pc:sldChg>
      <pc:sldChg chg="addSp delSp modSp add mod modAnim">
        <pc:chgData name="Anja Prescher" userId="fb7721861d540e87" providerId="LiveId" clId="{34579A37-30ED-4F9A-856F-6BB18E07D4E6}" dt="2023-08-29T17:29:39.852" v="1619" actId="207"/>
        <pc:sldMkLst>
          <pc:docMk/>
          <pc:sldMk cId="681801338" sldId="2980"/>
        </pc:sldMkLst>
        <pc:spChg chg="del">
          <ac:chgData name="Anja Prescher" userId="fb7721861d540e87" providerId="LiveId" clId="{34579A37-30ED-4F9A-856F-6BB18E07D4E6}" dt="2023-08-29T03:36:24.851" v="32" actId="478"/>
          <ac:spMkLst>
            <pc:docMk/>
            <pc:sldMk cId="681801338" sldId="2980"/>
            <ac:spMk id="2" creationId="{9AE53FB3-9971-6619-9F5D-052CD0903B50}"/>
          </ac:spMkLst>
        </pc:spChg>
        <pc:spChg chg="add mod">
          <ac:chgData name="Anja Prescher" userId="fb7721861d540e87" providerId="LiveId" clId="{34579A37-30ED-4F9A-856F-6BB18E07D4E6}" dt="2023-08-29T17:29:39.852" v="1619" actId="207"/>
          <ac:spMkLst>
            <pc:docMk/>
            <pc:sldMk cId="681801338" sldId="2980"/>
            <ac:spMk id="3" creationId="{636247E7-5229-0AFA-0BC0-ED42A6F9C673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5" creationId="{21689A98-D0F8-DE6C-CBD0-8A8CC80F70B8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6" creationId="{CE22EA58-FDBF-A10A-5745-5D8D1A5017B4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7" creationId="{B147A7F3-3BDE-D27F-4C83-4B580EA798B6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8" creationId="{9F5BAE12-4345-6B06-560F-1523403B81F8}"/>
          </ac:spMkLst>
        </pc:spChg>
        <pc:spChg chg="del">
          <ac:chgData name="Anja Prescher" userId="fb7721861d540e87" providerId="LiveId" clId="{34579A37-30ED-4F9A-856F-6BB18E07D4E6}" dt="2023-08-29T03:35:04.705" v="15" actId="478"/>
          <ac:spMkLst>
            <pc:docMk/>
            <pc:sldMk cId="681801338" sldId="2980"/>
            <ac:spMk id="9" creationId="{EE8155A4-AC68-7F6B-1DBD-5F51A164E077}"/>
          </ac:spMkLst>
        </pc:spChg>
        <pc:spChg chg="del">
          <ac:chgData name="Anja Prescher" userId="fb7721861d540e87" providerId="LiveId" clId="{34579A37-30ED-4F9A-856F-6BB18E07D4E6}" dt="2023-08-29T03:34:58.758" v="14" actId="478"/>
          <ac:spMkLst>
            <pc:docMk/>
            <pc:sldMk cId="681801338" sldId="2980"/>
            <ac:spMk id="10" creationId="{C3F5B1D5-8B05-BFAE-28DD-076836B08083}"/>
          </ac:spMkLst>
        </pc:spChg>
        <pc:spChg chg="del">
          <ac:chgData name="Anja Prescher" userId="fb7721861d540e87" providerId="LiveId" clId="{34579A37-30ED-4F9A-856F-6BB18E07D4E6}" dt="2023-08-29T03:35:04.705" v="15" actId="478"/>
          <ac:spMkLst>
            <pc:docMk/>
            <pc:sldMk cId="681801338" sldId="2980"/>
            <ac:spMk id="12" creationId="{19CEE3DD-38D7-84B5-058A-FADDBBCDF187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13" creationId="{D87F3521-19A5-51B1-C6D7-6A446BE795B3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17" creationId="{FEF4BB82-9D7F-940C-BA3F-9E296A6CD19B}"/>
          </ac:spMkLst>
        </pc:spChg>
        <pc:spChg chg="del">
          <ac:chgData name="Anja Prescher" userId="fb7721861d540e87" providerId="LiveId" clId="{34579A37-30ED-4F9A-856F-6BB18E07D4E6}" dt="2023-08-29T03:34:58.758" v="14" actId="478"/>
          <ac:spMkLst>
            <pc:docMk/>
            <pc:sldMk cId="681801338" sldId="2980"/>
            <ac:spMk id="19" creationId="{9EC274F5-7B2E-7495-6F8C-8D20AC6157A1}"/>
          </ac:spMkLst>
        </pc:spChg>
        <pc:spChg chg="del">
          <ac:chgData name="Anja Prescher" userId="fb7721861d540e87" providerId="LiveId" clId="{34579A37-30ED-4F9A-856F-6BB18E07D4E6}" dt="2023-08-29T03:35:04.705" v="15" actId="478"/>
          <ac:spMkLst>
            <pc:docMk/>
            <pc:sldMk cId="681801338" sldId="2980"/>
            <ac:spMk id="27" creationId="{A60DF835-A9D4-DE3D-ED60-256A86BA2FFB}"/>
          </ac:spMkLst>
        </pc:spChg>
        <pc:spChg chg="add mod">
          <ac:chgData name="Anja Prescher" userId="fb7721861d540e87" providerId="LiveId" clId="{34579A37-30ED-4F9A-856F-6BB18E07D4E6}" dt="2023-08-29T03:34:45.882" v="11" actId="164"/>
          <ac:spMkLst>
            <pc:docMk/>
            <pc:sldMk cId="681801338" sldId="2980"/>
            <ac:spMk id="32" creationId="{3B91E36E-082E-A347-7D36-836EA1F7D5C2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36" creationId="{106901E7-4656-DC33-2C81-CCEE6A9A62D3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37" creationId="{8AFFC58D-C239-15A1-FD28-02EEB3E52268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38" creationId="{12919033-EF00-0646-F883-0E955994F7A7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41" creationId="{7FC7D142-281E-6C9E-BF8C-7B69E9A45748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43" creationId="{11A970AC-60B8-2058-026E-E25C7CBE0DB5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45" creationId="{FC2425E7-B9E5-0525-21B9-68F67D06B834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46" creationId="{B5D22C32-C316-4D10-35D5-E6C68D8159F7}"/>
          </ac:spMkLst>
        </pc:spChg>
        <pc:spChg chg="add del mod">
          <ac:chgData name="Anja Prescher" userId="fb7721861d540e87" providerId="LiveId" clId="{34579A37-30ED-4F9A-856F-6BB18E07D4E6}" dt="2023-08-29T03:35:54.614" v="22"/>
          <ac:spMkLst>
            <pc:docMk/>
            <pc:sldMk cId="681801338" sldId="2980"/>
            <ac:spMk id="47" creationId="{FA58EE3F-7EE9-3F2E-547B-A1A324EDE90B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0" creationId="{D7299078-8422-7429-FA0F-4658C6C58288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1" creationId="{19012D21-556A-CCBF-716F-E18C13A7CB80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2" creationId="{B9E73A31-93AE-DA4D-5B2A-4294B6F31FCB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5" creationId="{216E10A8-A8D4-6D98-C11B-3C103ADAE275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7" creationId="{003326F4-9300-FF31-8878-E34722120EEC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59" creationId="{8893D3B2-B6DE-F413-CABF-38665EBFC880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60" creationId="{92918ED7-C692-4E03-2E26-5D0DA1606782}"/>
          </ac:spMkLst>
        </pc:spChg>
        <pc:spChg chg="add del mod">
          <ac:chgData name="Anja Prescher" userId="fb7721861d540e87" providerId="LiveId" clId="{34579A37-30ED-4F9A-856F-6BB18E07D4E6}" dt="2023-08-29T03:36:01.138" v="24" actId="478"/>
          <ac:spMkLst>
            <pc:docMk/>
            <pc:sldMk cId="681801338" sldId="2980"/>
            <ac:spMk id="61" creationId="{F82EB716-0271-CE9C-8DE6-DFEC1D8C9152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2" creationId="{3A49FF82-5192-4D8A-72FD-6369DD85CB90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3" creationId="{BF32E26D-77D9-00FA-6A6E-92CCF77ACB72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4" creationId="{8A20A867-DA12-653F-02EC-B745584710B0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5" creationId="{CB2C387D-011A-F6EA-E364-12AFFDE04949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8" creationId="{6E1472A4-7C99-1E0B-2F5B-EC03DB52EECC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89" creationId="{5C4FAC28-45E0-0BEE-BAA7-8077040C3C95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93" creationId="{7115B272-FAC4-B514-8227-867FE84FB4A4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94" creationId="{D8B90E78-0397-A7AE-CA53-590C5E52C73D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95" creationId="{03CC9E4F-F45F-0D5B-9187-47ED86B38BDE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96" creationId="{D19EF756-4C2C-A71D-FAFB-86C900F946CC}"/>
          </ac:spMkLst>
        </pc:spChg>
        <pc:spChg chg="mod">
          <ac:chgData name="Anja Prescher" userId="fb7721861d540e87" providerId="LiveId" clId="{34579A37-30ED-4F9A-856F-6BB18E07D4E6}" dt="2023-08-29T03:43:16.354" v="98"/>
          <ac:spMkLst>
            <pc:docMk/>
            <pc:sldMk cId="681801338" sldId="2980"/>
            <ac:spMk id="97" creationId="{411B69A7-A237-F1A2-33C7-DAC41DD3211B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99" creationId="{6534D607-3745-A3A6-D561-B8EF96828DEB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0" creationId="{5727AFC3-522B-94B6-0A54-23B2888D26AF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1" creationId="{4FF2559B-C03C-A38F-0DF1-BAAA1695CC70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2" creationId="{D6E0C216-AD8C-6562-F06B-4BED0190F1AF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3" creationId="{0264D956-2967-4666-C222-4A703D46ED7B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4" creationId="{7D44842B-C9C7-65F8-50F9-1DCEC6A2405B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5" creationId="{9A587D62-DF1C-AE48-4498-57552978BA81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6" creationId="{D69156E1-6B47-F18D-573C-A3BE190AA718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07" creationId="{F0422B06-D5D4-C1C6-B6FB-CD933B5DA861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26" creationId="{2C53AD5B-8DBE-AAAA-B119-8F780F276027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27" creationId="{A06291AA-D078-23D9-F681-684E602EFFC2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28" creationId="{2A8C669B-77B6-959D-A934-3837F8B69F24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29" creationId="{69A0E2CB-9C4F-821B-450E-85D8EEA6C0AF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30" creationId="{74988F16-B0E8-7B88-0EE2-18F3D74F3C6C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31" creationId="{82441262-0450-D23A-432A-7B7D4DD948DD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35" creationId="{645A2355-309E-95D9-8B03-283EEF0352F4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36" creationId="{DDC45748-0BD3-09BE-E8B4-73952912D200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37" creationId="{D31774B2-C10E-AFD4-84AF-0FE28AB2845A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47" creationId="{406C79BE-B736-576E-AD51-F2BDE763F864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48" creationId="{FA1E4B89-F03F-8A58-6926-9EA651F2CA76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55" creationId="{DD591F7D-14EA-A28C-7478-AAB18A3A05ED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56" creationId="{7DC0F1D6-0217-E887-E929-6346E7AF8EEE}"/>
          </ac:spMkLst>
        </pc:spChg>
        <pc:spChg chg="add del mod">
          <ac:chgData name="Anja Prescher" userId="fb7721861d540e87" providerId="LiveId" clId="{34579A37-30ED-4F9A-856F-6BB18E07D4E6}" dt="2023-08-29T03:44:02.500" v="108" actId="478"/>
          <ac:spMkLst>
            <pc:docMk/>
            <pc:sldMk cId="681801338" sldId="2980"/>
            <ac:spMk id="169" creationId="{B26A0BD7-5769-9808-7EE3-13906D705932}"/>
          </ac:spMkLst>
        </pc:spChg>
        <pc:grpChg chg="add del mod">
          <ac:chgData name="Anja Prescher" userId="fb7721861d540e87" providerId="LiveId" clId="{34579A37-30ED-4F9A-856F-6BB18E07D4E6}" dt="2023-08-29T03:36:30.338" v="34" actId="21"/>
          <ac:grpSpMkLst>
            <pc:docMk/>
            <pc:sldMk cId="681801338" sldId="2980"/>
            <ac:grpSpMk id="35" creationId="{66747F39-513C-580C-BC23-E795832636BF}"/>
          </ac:grpSpMkLst>
        </pc:grpChg>
        <pc:grpChg chg="add mod">
          <ac:chgData name="Anja Prescher" userId="fb7721861d540e87" providerId="LiveId" clId="{34579A37-30ED-4F9A-856F-6BB18E07D4E6}" dt="2023-08-29T03:35:54.075" v="21" actId="164"/>
          <ac:grpSpMkLst>
            <pc:docMk/>
            <pc:sldMk cId="681801338" sldId="2980"/>
            <ac:grpSpMk id="49" creationId="{B02EE49F-2107-4404-B1EA-B59A46C0DE12}"/>
          </ac:grpSpMkLst>
        </pc:grpChg>
        <pc:grpChg chg="add del mod">
          <ac:chgData name="Anja Prescher" userId="fb7721861d540e87" providerId="LiveId" clId="{34579A37-30ED-4F9A-856F-6BB18E07D4E6}" dt="2023-08-29T03:43:24.857" v="103"/>
          <ac:grpSpMkLst>
            <pc:docMk/>
            <pc:sldMk cId="681801338" sldId="2980"/>
            <ac:grpSpMk id="81" creationId="{5A07980E-C34C-C87F-41DC-BC116F909FA7}"/>
          </ac:grpSpMkLst>
        </pc:grpChg>
        <pc:graphicFrameChg chg="mod">
          <ac:chgData name="Anja Prescher" userId="fb7721861d540e87" providerId="LiveId" clId="{34579A37-30ED-4F9A-856F-6BB18E07D4E6}" dt="2023-08-29T03:34:12.542" v="9" actId="20577"/>
          <ac:graphicFrameMkLst>
            <pc:docMk/>
            <pc:sldMk cId="681801338" sldId="2980"/>
            <ac:graphicFrameMk id="11" creationId="{D59EC181-410F-4111-801D-BEE3B0A28F7F}"/>
          </ac:graphicFrameMkLst>
        </pc:graphicFrameChg>
        <pc:picChg chg="add mod">
          <ac:chgData name="Anja Prescher" userId="fb7721861d540e87" providerId="LiveId" clId="{34579A37-30ED-4F9A-856F-6BB18E07D4E6}" dt="2023-08-29T03:36:26.878" v="33" actId="1076"/>
          <ac:picMkLst>
            <pc:docMk/>
            <pc:sldMk cId="681801338" sldId="2980"/>
            <ac:picMk id="63" creationId="{8228162A-69F6-63C0-CA91-61C3EE228A05}"/>
          </ac:picMkLst>
        </pc:picChg>
        <pc:picChg chg="add mod">
          <ac:chgData name="Anja Prescher" userId="fb7721861d540e87" providerId="LiveId" clId="{34579A37-30ED-4F9A-856F-6BB18E07D4E6}" dt="2023-08-29T06:56:25.493" v="1418" actId="1076"/>
          <ac:picMkLst>
            <pc:docMk/>
            <pc:sldMk cId="681801338" sldId="2980"/>
            <ac:picMk id="64" creationId="{984DBCC9-CEB1-B8D7-5756-419D09A8D20F}"/>
          </ac:picMkLst>
        </pc:picChg>
        <pc:picChg chg="add mod">
          <ac:chgData name="Anja Prescher" userId="fb7721861d540e87" providerId="LiveId" clId="{34579A37-30ED-4F9A-856F-6BB18E07D4E6}" dt="2023-08-29T03:45:16.071" v="120" actId="1076"/>
          <ac:picMkLst>
            <pc:docMk/>
            <pc:sldMk cId="681801338" sldId="2980"/>
            <ac:picMk id="65" creationId="{5C27A9BA-8295-6D88-7475-43C262E24F17}"/>
          </ac:picMkLst>
        </pc:picChg>
        <pc:picChg chg="add mod">
          <ac:chgData name="Anja Prescher" userId="fb7721861d540e87" providerId="LiveId" clId="{34579A37-30ED-4F9A-856F-6BB18E07D4E6}" dt="2023-08-29T03:45:01.526" v="119" actId="1076"/>
          <ac:picMkLst>
            <pc:docMk/>
            <pc:sldMk cId="681801338" sldId="2980"/>
            <ac:picMk id="66" creationId="{B6E3AF79-6DDA-C79A-37F9-030BE56A88B2}"/>
          </ac:picMkLst>
        </pc:picChg>
        <pc:picChg chg="add mod">
          <ac:chgData name="Anja Prescher" userId="fb7721861d540e87" providerId="LiveId" clId="{34579A37-30ED-4F9A-856F-6BB18E07D4E6}" dt="2023-08-29T03:40:29.830" v="81" actId="1076"/>
          <ac:picMkLst>
            <pc:docMk/>
            <pc:sldMk cId="681801338" sldId="2980"/>
            <ac:picMk id="67" creationId="{41D7029D-46E2-E140-F78B-51CCD6A75C9D}"/>
          </ac:picMkLst>
        </pc:picChg>
        <pc:picChg chg="add mod">
          <ac:chgData name="Anja Prescher" userId="fb7721861d540e87" providerId="LiveId" clId="{34579A37-30ED-4F9A-856F-6BB18E07D4E6}" dt="2023-08-29T03:39:25.771" v="70" actId="1076"/>
          <ac:picMkLst>
            <pc:docMk/>
            <pc:sldMk cId="681801338" sldId="2980"/>
            <ac:picMk id="68" creationId="{54A6B43B-FE61-8E15-6788-335E91627EF8}"/>
          </ac:picMkLst>
        </pc:picChg>
        <pc:picChg chg="add mod">
          <ac:chgData name="Anja Prescher" userId="fb7721861d540e87" providerId="LiveId" clId="{34579A37-30ED-4F9A-856F-6BB18E07D4E6}" dt="2023-08-29T03:39:55.207" v="75" actId="1076"/>
          <ac:picMkLst>
            <pc:docMk/>
            <pc:sldMk cId="681801338" sldId="2980"/>
            <ac:picMk id="69" creationId="{EC6D0FDC-4730-3EBF-52DD-C56CF817B42F}"/>
          </ac:picMkLst>
        </pc:picChg>
        <pc:picChg chg="add mod">
          <ac:chgData name="Anja Prescher" userId="fb7721861d540e87" providerId="LiveId" clId="{34579A37-30ED-4F9A-856F-6BB18E07D4E6}" dt="2023-08-29T03:41:09.787" v="91" actId="1076"/>
          <ac:picMkLst>
            <pc:docMk/>
            <pc:sldMk cId="681801338" sldId="2980"/>
            <ac:picMk id="78" creationId="{C2360B20-F7B1-1B45-3D88-F5CB0C2111E1}"/>
          </ac:picMkLst>
        </pc:picChg>
        <pc:picChg chg="add del mod">
          <ac:chgData name="Anja Prescher" userId="fb7721861d540e87" providerId="LiveId" clId="{34579A37-30ED-4F9A-856F-6BB18E07D4E6}" dt="2023-08-29T03:41:35.041" v="94" actId="478"/>
          <ac:picMkLst>
            <pc:docMk/>
            <pc:sldMk cId="681801338" sldId="2980"/>
            <ac:picMk id="79" creationId="{F0BFC815-AF18-9856-F760-7E8A35F914F8}"/>
          </ac:picMkLst>
        </pc:picChg>
        <pc:picChg chg="add mod">
          <ac:chgData name="Anja Prescher" userId="fb7721861d540e87" providerId="LiveId" clId="{34579A37-30ED-4F9A-856F-6BB18E07D4E6}" dt="2023-08-29T03:41:51.377" v="97" actId="1076"/>
          <ac:picMkLst>
            <pc:docMk/>
            <pc:sldMk cId="681801338" sldId="2980"/>
            <ac:picMk id="80" creationId="{45E2B7C6-F758-0A6A-F419-E41961367AA7}"/>
          </ac:picMkLst>
        </pc:picChg>
        <pc:picChg chg="add mod">
          <ac:chgData name="Anja Prescher" userId="fb7721861d540e87" providerId="LiveId" clId="{34579A37-30ED-4F9A-856F-6BB18E07D4E6}" dt="2023-08-29T06:56:11.204" v="1417" actId="1076"/>
          <ac:picMkLst>
            <pc:docMk/>
            <pc:sldMk cId="681801338" sldId="2980"/>
            <ac:picMk id="98" creationId="{8401E2A4-DD79-310D-7CB9-21AE1BE95D6A}"/>
          </ac:picMkLst>
        </pc:picChg>
        <pc:picChg chg="add mod">
          <ac:chgData name="Anja Prescher" userId="fb7721861d540e87" providerId="LiveId" clId="{34579A37-30ED-4F9A-856F-6BB18E07D4E6}" dt="2023-08-29T03:44:13.110" v="113" actId="1076"/>
          <ac:picMkLst>
            <pc:docMk/>
            <pc:sldMk cId="681801338" sldId="2980"/>
            <ac:picMk id="170" creationId="{69D8B4C0-327A-420C-4DE9-D4352B4373FB}"/>
          </ac:picMkLst>
        </pc:picChg>
        <pc:picChg chg="add mod">
          <ac:chgData name="Anja Prescher" userId="fb7721861d540e87" providerId="LiveId" clId="{34579A37-30ED-4F9A-856F-6BB18E07D4E6}" dt="2023-08-29T03:44:51.837" v="118" actId="1076"/>
          <ac:picMkLst>
            <pc:docMk/>
            <pc:sldMk cId="681801338" sldId="2980"/>
            <ac:picMk id="171" creationId="{66539EEB-03BE-AECF-6B96-AC51FFC31804}"/>
          </ac:picMkLst>
        </pc:picChg>
        <pc:cxnChg chg="del">
          <ac:chgData name="Anja Prescher" userId="fb7721861d540e87" providerId="LiveId" clId="{34579A37-30ED-4F9A-856F-6BB18E07D4E6}" dt="2023-08-29T03:35:04.705" v="15" actId="478"/>
          <ac:cxnSpMkLst>
            <pc:docMk/>
            <pc:sldMk cId="681801338" sldId="2980"/>
            <ac:cxnSpMk id="14" creationId="{54F7A0B6-B58C-DB0A-8796-3C16586061D7}"/>
          </ac:cxnSpMkLst>
        </pc:cxnChg>
        <pc:cxnChg chg="del">
          <ac:chgData name="Anja Prescher" userId="fb7721861d540e87" providerId="LiveId" clId="{34579A37-30ED-4F9A-856F-6BB18E07D4E6}" dt="2023-08-29T03:34:58.758" v="14" actId="478"/>
          <ac:cxnSpMkLst>
            <pc:docMk/>
            <pc:sldMk cId="681801338" sldId="2980"/>
            <ac:cxnSpMk id="15" creationId="{04DB3F96-705A-A525-DF77-D84268E6DD6E}"/>
          </ac:cxnSpMkLst>
        </pc:cxnChg>
        <pc:cxnChg chg="del">
          <ac:chgData name="Anja Prescher" userId="fb7721861d540e87" providerId="LiveId" clId="{34579A37-30ED-4F9A-856F-6BB18E07D4E6}" dt="2023-08-29T03:34:58.758" v="14" actId="478"/>
          <ac:cxnSpMkLst>
            <pc:docMk/>
            <pc:sldMk cId="681801338" sldId="2980"/>
            <ac:cxnSpMk id="16" creationId="{2E505BAA-A337-92E4-2723-4F31FCA32C07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18" creationId="{4F34F5D8-3BEC-278B-F0DD-6CF96462133A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0" creationId="{5A07DC17-5A4A-8CA2-73E3-2C36AD3361C9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3" creationId="{1F4F86FA-0297-F33E-A051-FFCD0FFFD372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4" creationId="{036690E5-9031-98B1-D164-950B0918AC62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5" creationId="{DC9EFDE8-8C51-04D8-CFE5-8106A6E9B3B9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6" creationId="{0635B9A5-9FFC-C2C9-E9ED-D22773999698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8" creationId="{40319D37-A5A4-6BA6-8684-8397AC254448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29" creationId="{4F9B2BE1-3D31-9137-3AC0-8EF0944395D1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30" creationId="{B2BF9010-4397-0043-9C0D-BABB337AB405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31" creationId="{626FD0F8-8CF6-2FA0-D73E-B3EC06D41C84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33" creationId="{F286830D-6AAE-A687-B367-49A768A02CAB}"/>
          </ac:cxnSpMkLst>
        </pc:cxnChg>
        <pc:cxnChg chg="add mod">
          <ac:chgData name="Anja Prescher" userId="fb7721861d540e87" providerId="LiveId" clId="{34579A37-30ED-4F9A-856F-6BB18E07D4E6}" dt="2023-08-29T03:36:30.338" v="34" actId="21"/>
          <ac:cxnSpMkLst>
            <pc:docMk/>
            <pc:sldMk cId="681801338" sldId="2980"/>
            <ac:cxnSpMk id="34" creationId="{5DC7A4F6-417A-BA36-1224-B8DB4FFA734C}"/>
          </ac:cxnSpMkLst>
        </pc:cxnChg>
        <pc:cxnChg chg="add del mod">
          <ac:chgData name="Anja Prescher" userId="fb7721861d540e87" providerId="LiveId" clId="{34579A37-30ED-4F9A-856F-6BB18E07D4E6}" dt="2023-08-29T03:35:54.614" v="22"/>
          <ac:cxnSpMkLst>
            <pc:docMk/>
            <pc:sldMk cId="681801338" sldId="2980"/>
            <ac:cxnSpMk id="39" creationId="{AFCDE1AD-BB5D-EF5B-6947-F80CD5B7E6AA}"/>
          </ac:cxnSpMkLst>
        </pc:cxnChg>
        <pc:cxnChg chg="add del mod">
          <ac:chgData name="Anja Prescher" userId="fb7721861d540e87" providerId="LiveId" clId="{34579A37-30ED-4F9A-856F-6BB18E07D4E6}" dt="2023-08-29T03:35:54.614" v="22"/>
          <ac:cxnSpMkLst>
            <pc:docMk/>
            <pc:sldMk cId="681801338" sldId="2980"/>
            <ac:cxnSpMk id="40" creationId="{9764B473-3C70-511F-656F-789C6873E542}"/>
          </ac:cxnSpMkLst>
        </pc:cxnChg>
        <pc:cxnChg chg="add del mod">
          <ac:chgData name="Anja Prescher" userId="fb7721861d540e87" providerId="LiveId" clId="{34579A37-30ED-4F9A-856F-6BB18E07D4E6}" dt="2023-08-29T03:35:54.614" v="22"/>
          <ac:cxnSpMkLst>
            <pc:docMk/>
            <pc:sldMk cId="681801338" sldId="2980"/>
            <ac:cxnSpMk id="42" creationId="{37D5F26C-C9D9-1245-DE00-A0E3BD8511EA}"/>
          </ac:cxnSpMkLst>
        </pc:cxnChg>
        <pc:cxnChg chg="add del mod">
          <ac:chgData name="Anja Prescher" userId="fb7721861d540e87" providerId="LiveId" clId="{34579A37-30ED-4F9A-856F-6BB18E07D4E6}" dt="2023-08-29T03:35:54.614" v="22"/>
          <ac:cxnSpMkLst>
            <pc:docMk/>
            <pc:sldMk cId="681801338" sldId="2980"/>
            <ac:cxnSpMk id="44" creationId="{C57F7DD5-E3DD-AC8F-1419-B33FEF1CB2CF}"/>
          </ac:cxnSpMkLst>
        </pc:cxnChg>
        <pc:cxnChg chg="add del mod">
          <ac:chgData name="Anja Prescher" userId="fb7721861d540e87" providerId="LiveId" clId="{34579A37-30ED-4F9A-856F-6BB18E07D4E6}" dt="2023-08-29T03:35:54.614" v="22"/>
          <ac:cxnSpMkLst>
            <pc:docMk/>
            <pc:sldMk cId="681801338" sldId="2980"/>
            <ac:cxnSpMk id="48" creationId="{8699F711-26B5-D492-8E28-5C040B1BDF93}"/>
          </ac:cxnSpMkLst>
        </pc:cxnChg>
        <pc:cxnChg chg="add del mod">
          <ac:chgData name="Anja Prescher" userId="fb7721861d540e87" providerId="LiveId" clId="{34579A37-30ED-4F9A-856F-6BB18E07D4E6}" dt="2023-08-29T03:36:01.138" v="24" actId="478"/>
          <ac:cxnSpMkLst>
            <pc:docMk/>
            <pc:sldMk cId="681801338" sldId="2980"/>
            <ac:cxnSpMk id="53" creationId="{C839C60A-3293-68EE-AC71-DC511E811EC7}"/>
          </ac:cxnSpMkLst>
        </pc:cxnChg>
        <pc:cxnChg chg="add del mod">
          <ac:chgData name="Anja Prescher" userId="fb7721861d540e87" providerId="LiveId" clId="{34579A37-30ED-4F9A-856F-6BB18E07D4E6}" dt="2023-08-29T03:36:01.138" v="24" actId="478"/>
          <ac:cxnSpMkLst>
            <pc:docMk/>
            <pc:sldMk cId="681801338" sldId="2980"/>
            <ac:cxnSpMk id="54" creationId="{7D392080-3AC6-9F32-DF36-F462422C4A7B}"/>
          </ac:cxnSpMkLst>
        </pc:cxnChg>
        <pc:cxnChg chg="add del mod">
          <ac:chgData name="Anja Prescher" userId="fb7721861d540e87" providerId="LiveId" clId="{34579A37-30ED-4F9A-856F-6BB18E07D4E6}" dt="2023-08-29T03:36:01.138" v="24" actId="478"/>
          <ac:cxnSpMkLst>
            <pc:docMk/>
            <pc:sldMk cId="681801338" sldId="2980"/>
            <ac:cxnSpMk id="56" creationId="{B19CA720-0F4A-7EF5-E47F-7F8911845095}"/>
          </ac:cxnSpMkLst>
        </pc:cxnChg>
        <pc:cxnChg chg="add del mod">
          <ac:chgData name="Anja Prescher" userId="fb7721861d540e87" providerId="LiveId" clId="{34579A37-30ED-4F9A-856F-6BB18E07D4E6}" dt="2023-08-29T03:36:01.138" v="24" actId="478"/>
          <ac:cxnSpMkLst>
            <pc:docMk/>
            <pc:sldMk cId="681801338" sldId="2980"/>
            <ac:cxnSpMk id="58" creationId="{0678425E-BB5A-5613-CBC1-0442D097E1C3}"/>
          </ac:cxnSpMkLst>
        </pc:cxnChg>
        <pc:cxnChg chg="add del mod">
          <ac:chgData name="Anja Prescher" userId="fb7721861d540e87" providerId="LiveId" clId="{34579A37-30ED-4F9A-856F-6BB18E07D4E6}" dt="2023-08-29T03:36:01.138" v="24" actId="478"/>
          <ac:cxnSpMkLst>
            <pc:docMk/>
            <pc:sldMk cId="681801338" sldId="2980"/>
            <ac:cxnSpMk id="62" creationId="{0605A080-C724-DB2C-5636-45CBA7D24E26}"/>
          </ac:cxnSpMkLst>
        </pc:cxnChg>
        <pc:cxnChg chg="add mod">
          <ac:chgData name="Anja Prescher" userId="fb7721861d540e87" providerId="LiveId" clId="{34579A37-30ED-4F9A-856F-6BB18E07D4E6}" dt="2023-08-29T03:40:09.799" v="77" actId="208"/>
          <ac:cxnSpMkLst>
            <pc:docMk/>
            <pc:sldMk cId="681801338" sldId="2980"/>
            <ac:cxnSpMk id="71" creationId="{3FED768D-2BF4-DA8B-99DB-AB09E6291D7D}"/>
          </ac:cxnSpMkLst>
        </pc:cxnChg>
        <pc:cxnChg chg="add mod">
          <ac:chgData name="Anja Prescher" userId="fb7721861d540e87" providerId="LiveId" clId="{34579A37-30ED-4F9A-856F-6BB18E07D4E6}" dt="2023-08-29T03:40:19.440" v="80" actId="14100"/>
          <ac:cxnSpMkLst>
            <pc:docMk/>
            <pc:sldMk cId="681801338" sldId="2980"/>
            <ac:cxnSpMk id="72" creationId="{F209ADC6-0717-1113-8CD2-114F4B4EDC35}"/>
          </ac:cxnSpMkLst>
        </pc:cxnChg>
        <pc:cxnChg chg="add mod">
          <ac:chgData name="Anja Prescher" userId="fb7721861d540e87" providerId="LiveId" clId="{34579A37-30ED-4F9A-856F-6BB18E07D4E6}" dt="2023-08-29T03:40:38.615" v="85" actId="14100"/>
          <ac:cxnSpMkLst>
            <pc:docMk/>
            <pc:sldMk cId="681801338" sldId="2980"/>
            <ac:cxnSpMk id="75" creationId="{43D7D8E6-4EC9-0E27-B293-1474D03566A8}"/>
          </ac:cxnSpMkLst>
        </pc:cxnChg>
        <pc:cxnChg chg="mod">
          <ac:chgData name="Anja Prescher" userId="fb7721861d540e87" providerId="LiveId" clId="{34579A37-30ED-4F9A-856F-6BB18E07D4E6}" dt="2023-08-29T03:43:16.354" v="98"/>
          <ac:cxnSpMkLst>
            <pc:docMk/>
            <pc:sldMk cId="681801338" sldId="2980"/>
            <ac:cxnSpMk id="86" creationId="{988B4AC0-94A7-7B7D-E70A-4242EBA12C3B}"/>
          </ac:cxnSpMkLst>
        </pc:cxnChg>
        <pc:cxnChg chg="mod">
          <ac:chgData name="Anja Prescher" userId="fb7721861d540e87" providerId="LiveId" clId="{34579A37-30ED-4F9A-856F-6BB18E07D4E6}" dt="2023-08-29T03:43:16.354" v="98"/>
          <ac:cxnSpMkLst>
            <pc:docMk/>
            <pc:sldMk cId="681801338" sldId="2980"/>
            <ac:cxnSpMk id="87" creationId="{162B01EA-D294-F769-60E5-794C5EB19BA1}"/>
          </ac:cxnSpMkLst>
        </pc:cxnChg>
        <pc:cxnChg chg="mod">
          <ac:chgData name="Anja Prescher" userId="fb7721861d540e87" providerId="LiveId" clId="{34579A37-30ED-4F9A-856F-6BB18E07D4E6}" dt="2023-08-29T03:43:16.354" v="98"/>
          <ac:cxnSpMkLst>
            <pc:docMk/>
            <pc:sldMk cId="681801338" sldId="2980"/>
            <ac:cxnSpMk id="90" creationId="{C7560C7E-675B-0E67-7D85-BB6CCDF3988E}"/>
          </ac:cxnSpMkLst>
        </pc:cxnChg>
        <pc:cxnChg chg="mod">
          <ac:chgData name="Anja Prescher" userId="fb7721861d540e87" providerId="LiveId" clId="{34579A37-30ED-4F9A-856F-6BB18E07D4E6}" dt="2023-08-29T03:43:16.354" v="98"/>
          <ac:cxnSpMkLst>
            <pc:docMk/>
            <pc:sldMk cId="681801338" sldId="2980"/>
            <ac:cxnSpMk id="91" creationId="{5A2623D8-21BF-5706-00DA-A0EAC3BD9578}"/>
          </ac:cxnSpMkLst>
        </pc:cxnChg>
        <pc:cxnChg chg="mod">
          <ac:chgData name="Anja Prescher" userId="fb7721861d540e87" providerId="LiveId" clId="{34579A37-30ED-4F9A-856F-6BB18E07D4E6}" dt="2023-08-29T03:43:16.354" v="98"/>
          <ac:cxnSpMkLst>
            <pc:docMk/>
            <pc:sldMk cId="681801338" sldId="2980"/>
            <ac:cxnSpMk id="92" creationId="{5D0F8C45-E633-6941-EC03-3BEB005A365E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08" creationId="{5918E924-595F-66CB-9DF9-369D29860E2A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09" creationId="{4E542CD6-CC10-27F6-FE29-B6BBEEEC27F7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0" creationId="{803391B3-A52A-1CD3-D456-AC6CE56B1B83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1" creationId="{9577A3D2-7DD5-AA54-833B-1838E2E7DE8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2" creationId="{083E2EEF-C3EE-CE47-8FA4-4E3730AA979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3" creationId="{3C53CC34-39D7-E331-E6D8-940221497CE4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4" creationId="{75936C29-543A-EE3B-8A02-27B09FD011B9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5" creationId="{E14D5D65-AE80-DA4D-4062-FE8B75E0477B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6" creationId="{374565D7-66ED-E1F1-F25E-E4B55BEE1B49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7" creationId="{B66A6389-C6F8-9281-DE68-B9E64024E4FC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8" creationId="{F6BB77AC-C388-5733-547F-C63BC0E85DFC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19" creationId="{727FC878-0D75-0CAA-5454-58C435DADCBD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0" creationId="{CB271994-5780-2DAA-35AC-FD20415750FB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1" creationId="{74209C90-281D-7678-DD86-E35E21BFABFF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2" creationId="{E975A196-5655-00C4-3B5F-EAF862A8ABD1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3" creationId="{7B843F9E-EDAA-DE16-3498-EE6F8E0BFDB5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4" creationId="{5E622D0C-36CB-174F-F018-51CEEBF59864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25" creationId="{BFB87FC6-D854-C3B5-E89D-9C37E536A65B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32" creationId="{40E85E71-DC36-898C-F59A-A084A056C38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33" creationId="{D7AB1E92-7318-3E06-F3C0-A0379433F3C0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34" creationId="{C5C37080-C69D-52AC-B8FC-5913E3B852EC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38" creationId="{18ACB8C9-B698-59CE-8ABB-F413A084639B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39" creationId="{2B1391E5-85E5-74A1-1CDD-143D97D65509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0" creationId="{CB7A1CF2-B542-BBB2-BC48-8549615B5ADC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1" creationId="{49E8AAC2-767B-0164-72EA-4178C46548D7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2" creationId="{27E3C1A2-507B-AE1D-8865-F44AB1E83AC5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3" creationId="{ADC8DA4D-D51B-8EDC-4374-F9BA11FBB086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4" creationId="{7E103EC8-C179-192E-34F1-4D95DF624A29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5" creationId="{D0BF8107-0ED1-067D-57FC-8C775C9E8B25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6" creationId="{6DB4B9E6-D06E-7893-7E02-CF0358A8633E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49" creationId="{61C4EE6C-6949-5C98-7A7D-F46515DA41A3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0" creationId="{CE29CAB1-E108-09E2-7D46-AADB601B4A9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1" creationId="{3EB02EE4-3429-1F2D-C3CE-79382B3190EF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2" creationId="{6C49C304-6382-5F64-02B0-214E795B50EB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3" creationId="{444EAB0C-7C3E-3325-2422-E2D8130B94A1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4" creationId="{038ADAC6-9AD9-D8F9-9EFD-E52CBA29423C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7" creationId="{5B3B7353-2B04-CBCC-5862-716C700B948D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8" creationId="{6079815D-CFC5-2471-512D-B96AB5358D06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59" creationId="{8FA79FC3-FC35-CE9F-26DB-22263A16D2E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0" creationId="{D8CA37CA-4A77-9E83-CB36-9FD8E57FA0D6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1" creationId="{825DA97C-0A04-8AB7-021A-BE300AEAA8A6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2" creationId="{FA8416A9-CE22-A2B2-6785-F65773869F58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3" creationId="{9D28B84B-57DF-CB17-72F8-76885743C075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4" creationId="{4341BA65-6B1A-42E9-BD81-7586134AF740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5" creationId="{FA31C967-B6A6-E0FE-5DF2-FA89C047C9C6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6" creationId="{6FAC6BF0-2B24-0278-E91D-D5EB101F8A27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7" creationId="{D5E421C2-DC5D-7A9B-EB6D-C92557DECBE2}"/>
          </ac:cxnSpMkLst>
        </pc:cxnChg>
        <pc:cxnChg chg="add del mod">
          <ac:chgData name="Anja Prescher" userId="fb7721861d540e87" providerId="LiveId" clId="{34579A37-30ED-4F9A-856F-6BB18E07D4E6}" dt="2023-08-29T03:44:02.500" v="108" actId="478"/>
          <ac:cxnSpMkLst>
            <pc:docMk/>
            <pc:sldMk cId="681801338" sldId="2980"/>
            <ac:cxnSpMk id="168" creationId="{232459FE-0A6F-0E4B-AA46-B20C0608056F}"/>
          </ac:cxnSpMkLst>
        </pc:cxnChg>
        <pc:cxnChg chg="add mod">
          <ac:chgData name="Anja Prescher" userId="fb7721861d540e87" providerId="LiveId" clId="{34579A37-30ED-4F9A-856F-6BB18E07D4E6}" dt="2023-08-29T03:45:24.957" v="123" actId="14100"/>
          <ac:cxnSpMkLst>
            <pc:docMk/>
            <pc:sldMk cId="681801338" sldId="2980"/>
            <ac:cxnSpMk id="172" creationId="{43CFF147-FEF9-71C1-BACE-84156C995134}"/>
          </ac:cxnSpMkLst>
        </pc:cxnChg>
      </pc:sldChg>
      <pc:sldChg chg="addSp modSp add mod">
        <pc:chgData name="Anja Prescher" userId="fb7721861d540e87" providerId="LiveId" clId="{34579A37-30ED-4F9A-856F-6BB18E07D4E6}" dt="2023-08-30T05:11:37.841" v="1665" actId="1076"/>
        <pc:sldMkLst>
          <pc:docMk/>
          <pc:sldMk cId="1291930971" sldId="2981"/>
        </pc:sldMkLst>
        <pc:spChg chg="add mod">
          <ac:chgData name="Anja Prescher" userId="fb7721861d540e87" providerId="LiveId" clId="{34579A37-30ED-4F9A-856F-6BB18E07D4E6}" dt="2023-08-30T05:11:37.841" v="1665" actId="1076"/>
          <ac:spMkLst>
            <pc:docMk/>
            <pc:sldMk cId="1291930971" sldId="2981"/>
            <ac:spMk id="4" creationId="{B5545A79-69C2-E8D4-0184-D7DA5585E263}"/>
          </ac:spMkLst>
        </pc:spChg>
      </pc:sldChg>
      <pc:sldChg chg="delSp modSp add mod ord">
        <pc:chgData name="Anja Prescher" userId="fb7721861d540e87" providerId="LiveId" clId="{34579A37-30ED-4F9A-856F-6BB18E07D4E6}" dt="2023-08-29T05:29:20.374" v="482" actId="20577"/>
        <pc:sldMkLst>
          <pc:docMk/>
          <pc:sldMk cId="1331317199" sldId="2982"/>
        </pc:sldMkLst>
        <pc:spChg chg="mod">
          <ac:chgData name="Anja Prescher" userId="fb7721861d540e87" providerId="LiveId" clId="{34579A37-30ED-4F9A-856F-6BB18E07D4E6}" dt="2023-08-29T05:29:20.374" v="482" actId="20577"/>
          <ac:spMkLst>
            <pc:docMk/>
            <pc:sldMk cId="1331317199" sldId="2982"/>
            <ac:spMk id="5" creationId="{0F5DBB7C-8CD1-4BF7-D12D-CC7BBA819B54}"/>
          </ac:spMkLst>
        </pc:spChg>
        <pc:spChg chg="del mod">
          <ac:chgData name="Anja Prescher" userId="fb7721861d540e87" providerId="LiveId" clId="{34579A37-30ED-4F9A-856F-6BB18E07D4E6}" dt="2023-08-29T05:27:46.349" v="410" actId="478"/>
          <ac:spMkLst>
            <pc:docMk/>
            <pc:sldMk cId="1331317199" sldId="2982"/>
            <ac:spMk id="6" creationId="{DDFFD2DA-7085-6223-F753-6A5D7656E4D4}"/>
          </ac:spMkLst>
        </pc:spChg>
        <pc:spChg chg="mod">
          <ac:chgData name="Anja Prescher" userId="fb7721861d540e87" providerId="LiveId" clId="{34579A37-30ED-4F9A-856F-6BB18E07D4E6}" dt="2023-08-29T05:28:04.005" v="446" actId="20577"/>
          <ac:spMkLst>
            <pc:docMk/>
            <pc:sldMk cId="1331317199" sldId="2982"/>
            <ac:spMk id="7" creationId="{406B3CBD-9FA4-54AB-9517-1B021B50B43D}"/>
          </ac:spMkLst>
        </pc:spChg>
        <pc:picChg chg="del">
          <ac:chgData name="Anja Prescher" userId="fb7721861d540e87" providerId="LiveId" clId="{34579A37-30ED-4F9A-856F-6BB18E07D4E6}" dt="2023-08-29T05:27:47.803" v="411" actId="478"/>
          <ac:picMkLst>
            <pc:docMk/>
            <pc:sldMk cId="1331317199" sldId="2982"/>
            <ac:picMk id="3" creationId="{688332AF-B6C2-BC92-E23B-100A6B9ACA3B}"/>
          </ac:picMkLst>
        </pc:picChg>
      </pc:sldChg>
      <pc:sldChg chg="modSp add mod">
        <pc:chgData name="Anja Prescher" userId="fb7721861d540e87" providerId="LiveId" clId="{34579A37-30ED-4F9A-856F-6BB18E07D4E6}" dt="2023-08-29T06:37:12.689" v="1296" actId="20577"/>
        <pc:sldMkLst>
          <pc:docMk/>
          <pc:sldMk cId="672116229" sldId="2983"/>
        </pc:sldMkLst>
        <pc:spChg chg="mod">
          <ac:chgData name="Anja Prescher" userId="fb7721861d540e87" providerId="LiveId" clId="{34579A37-30ED-4F9A-856F-6BB18E07D4E6}" dt="2023-08-29T06:37:12.689" v="1296" actId="20577"/>
          <ac:spMkLst>
            <pc:docMk/>
            <pc:sldMk cId="672116229" sldId="2983"/>
            <ac:spMk id="18" creationId="{00000000-0000-0000-0000-000000000000}"/>
          </ac:spMkLst>
        </pc:spChg>
      </pc:sldChg>
      <pc:sldChg chg="addSp delSp modSp add mod">
        <pc:chgData name="Anja Prescher" userId="fb7721861d540e87" providerId="LiveId" clId="{34579A37-30ED-4F9A-856F-6BB18E07D4E6}" dt="2023-08-29T06:53:47.837" v="1416" actId="404"/>
        <pc:sldMkLst>
          <pc:docMk/>
          <pc:sldMk cId="1377421070" sldId="2984"/>
        </pc:sldMkLst>
        <pc:spChg chg="mod">
          <ac:chgData name="Anja Prescher" userId="fb7721861d540e87" providerId="LiveId" clId="{34579A37-30ED-4F9A-856F-6BB18E07D4E6}" dt="2023-08-29T06:47:27.957" v="1366" actId="20577"/>
          <ac:spMkLst>
            <pc:docMk/>
            <pc:sldMk cId="1377421070" sldId="2984"/>
            <ac:spMk id="2" creationId="{9FCD0438-EE1D-4A1D-CB2D-2E148C4493ED}"/>
          </ac:spMkLst>
        </pc:spChg>
        <pc:spChg chg="del">
          <ac:chgData name="Anja Prescher" userId="fb7721861d540e87" providerId="LiveId" clId="{34579A37-30ED-4F9A-856F-6BB18E07D4E6}" dt="2023-08-29T06:47:30.814" v="1367" actId="478"/>
          <ac:spMkLst>
            <pc:docMk/>
            <pc:sldMk cId="1377421070" sldId="2984"/>
            <ac:spMk id="3" creationId="{087827CF-F2F3-F459-90DD-589DD3E0C040}"/>
          </ac:spMkLst>
        </pc:spChg>
        <pc:spChg chg="add del mod">
          <ac:chgData name="Anja Prescher" userId="fb7721861d540e87" providerId="LiveId" clId="{34579A37-30ED-4F9A-856F-6BB18E07D4E6}" dt="2023-08-29T06:47:33.053" v="1368" actId="478"/>
          <ac:spMkLst>
            <pc:docMk/>
            <pc:sldMk cId="1377421070" sldId="2984"/>
            <ac:spMk id="6" creationId="{62F23003-6035-1F66-C220-3582D5E28539}"/>
          </ac:spMkLst>
        </pc:spChg>
        <pc:spChg chg="add mod">
          <ac:chgData name="Anja Prescher" userId="fb7721861d540e87" providerId="LiveId" clId="{34579A37-30ED-4F9A-856F-6BB18E07D4E6}" dt="2023-08-29T06:53:47.837" v="1416" actId="404"/>
          <ac:spMkLst>
            <pc:docMk/>
            <pc:sldMk cId="1377421070" sldId="2984"/>
            <ac:spMk id="13" creationId="{C4C88557-6070-50B9-EDD5-15346AE80C8D}"/>
          </ac:spMkLst>
        </pc:spChg>
        <pc:graphicFrameChg chg="del">
          <ac:chgData name="Anja Prescher" userId="fb7721861d540e87" providerId="LiveId" clId="{34579A37-30ED-4F9A-856F-6BB18E07D4E6}" dt="2023-08-29T06:47:30.814" v="1367" actId="478"/>
          <ac:graphicFrameMkLst>
            <pc:docMk/>
            <pc:sldMk cId="1377421070" sldId="2984"/>
            <ac:graphicFrameMk id="4" creationId="{D7EAB1EA-0702-FA6A-3782-7570B2D38D9A}"/>
          </ac:graphicFrameMkLst>
        </pc:graphicFrameChg>
        <pc:picChg chg="add del mod">
          <ac:chgData name="Anja Prescher" userId="fb7721861d540e87" providerId="LiveId" clId="{34579A37-30ED-4F9A-856F-6BB18E07D4E6}" dt="2023-08-29T06:52:41.291" v="1372" actId="478"/>
          <ac:picMkLst>
            <pc:docMk/>
            <pc:sldMk cId="1377421070" sldId="2984"/>
            <ac:picMk id="8" creationId="{63A4FDB4-C0E6-AC7E-1AB7-B3F65D54FF62}"/>
          </ac:picMkLst>
        </pc:picChg>
        <pc:picChg chg="add mod">
          <ac:chgData name="Anja Prescher" userId="fb7721861d540e87" providerId="LiveId" clId="{34579A37-30ED-4F9A-856F-6BB18E07D4E6}" dt="2023-08-29T06:52:47.748" v="1376" actId="1076"/>
          <ac:picMkLst>
            <pc:docMk/>
            <pc:sldMk cId="1377421070" sldId="2984"/>
            <ac:picMk id="10" creationId="{E3055393-9937-7E09-DE1D-F27E476325BB}"/>
          </ac:picMkLst>
        </pc:picChg>
        <pc:picChg chg="add mod">
          <ac:chgData name="Anja Prescher" userId="fb7721861d540e87" providerId="LiveId" clId="{34579A37-30ED-4F9A-856F-6BB18E07D4E6}" dt="2023-08-29T06:53:28.768" v="1384" actId="1076"/>
          <ac:picMkLst>
            <pc:docMk/>
            <pc:sldMk cId="1377421070" sldId="2984"/>
            <ac:picMk id="12" creationId="{FFE05C1D-A602-ED7B-5DFE-77D4D55A811F}"/>
          </ac:picMkLst>
        </pc:picChg>
      </pc:sldChg>
      <pc:sldChg chg="addSp delSp modSp add mod">
        <pc:chgData name="Anja Prescher" userId="fb7721861d540e87" providerId="LiveId" clId="{34579A37-30ED-4F9A-856F-6BB18E07D4E6}" dt="2023-08-29T17:28:54.034" v="1618" actId="20577"/>
        <pc:sldMkLst>
          <pc:docMk/>
          <pc:sldMk cId="2512616397" sldId="2985"/>
        </pc:sldMkLst>
        <pc:spChg chg="mod">
          <ac:chgData name="Anja Prescher" userId="fb7721861d540e87" providerId="LiveId" clId="{34579A37-30ED-4F9A-856F-6BB18E07D4E6}" dt="2023-08-29T17:28:54.034" v="1618" actId="20577"/>
          <ac:spMkLst>
            <pc:docMk/>
            <pc:sldMk cId="2512616397" sldId="2985"/>
            <ac:spMk id="2" creationId="{9FCD0438-EE1D-4A1D-CB2D-2E148C4493ED}"/>
          </ac:spMkLst>
        </pc:spChg>
        <pc:spChg chg="add mod">
          <ac:chgData name="Anja Prescher" userId="fb7721861d540e87" providerId="LiveId" clId="{34579A37-30ED-4F9A-856F-6BB18E07D4E6}" dt="2023-08-29T07:11:07.871" v="1601" actId="1076"/>
          <ac:spMkLst>
            <pc:docMk/>
            <pc:sldMk cId="2512616397" sldId="2985"/>
            <ac:spMk id="3" creationId="{2AAF6993-0D9E-3164-2737-8D588BA30066}"/>
          </ac:spMkLst>
        </pc:spChg>
        <pc:spChg chg="del">
          <ac:chgData name="Anja Prescher" userId="fb7721861d540e87" providerId="LiveId" clId="{34579A37-30ED-4F9A-856F-6BB18E07D4E6}" dt="2023-08-29T07:09:42.177" v="1449" actId="478"/>
          <ac:spMkLst>
            <pc:docMk/>
            <pc:sldMk cId="2512616397" sldId="2985"/>
            <ac:spMk id="13" creationId="{C4C88557-6070-50B9-EDD5-15346AE80C8D}"/>
          </ac:spMkLst>
        </pc:spChg>
        <pc:picChg chg="add mod">
          <ac:chgData name="Anja Prescher" userId="fb7721861d540e87" providerId="LiveId" clId="{34579A37-30ED-4F9A-856F-6BB18E07D4E6}" dt="2023-08-29T07:11:40.577" v="1603" actId="1076"/>
          <ac:picMkLst>
            <pc:docMk/>
            <pc:sldMk cId="2512616397" sldId="2985"/>
            <ac:picMk id="5" creationId="{B58C3AEB-FB9F-C7FB-0202-44939741ACDB}"/>
          </ac:picMkLst>
        </pc:picChg>
        <pc:picChg chg="del">
          <ac:chgData name="Anja Prescher" userId="fb7721861d540e87" providerId="LiveId" clId="{34579A37-30ED-4F9A-856F-6BB18E07D4E6}" dt="2023-08-29T07:09:42.177" v="1449" actId="478"/>
          <ac:picMkLst>
            <pc:docMk/>
            <pc:sldMk cId="2512616397" sldId="2985"/>
            <ac:picMk id="10" creationId="{E3055393-9937-7E09-DE1D-F27E476325BB}"/>
          </ac:picMkLst>
        </pc:picChg>
        <pc:picChg chg="del">
          <ac:chgData name="Anja Prescher" userId="fb7721861d540e87" providerId="LiveId" clId="{34579A37-30ED-4F9A-856F-6BB18E07D4E6}" dt="2023-08-29T07:09:42.177" v="1449" actId="478"/>
          <ac:picMkLst>
            <pc:docMk/>
            <pc:sldMk cId="2512616397" sldId="2985"/>
            <ac:picMk id="12" creationId="{FFE05C1D-A602-ED7B-5DFE-77D4D55A811F}"/>
          </ac:picMkLst>
        </pc:picChg>
        <pc:picChg chg="add mod">
          <ac:chgData name="Anja Prescher" userId="fb7721861d540e87" providerId="LiveId" clId="{34579A37-30ED-4F9A-856F-6BB18E07D4E6}" dt="2023-08-29T07:09:55.529" v="1456" actId="1076"/>
          <ac:picMkLst>
            <pc:docMk/>
            <pc:sldMk cId="2512616397" sldId="2985"/>
            <ac:picMk id="1026" creationId="{4EF05F4D-ADB8-74E1-07D9-E9C889D5BBA8}"/>
          </ac:picMkLst>
        </pc:picChg>
      </pc:sldChg>
    </pc:docChg>
  </pc:docChgLst>
  <pc:docChgLst>
    <pc:chgData name="Anja Prescher" userId="fb7721861d540e87" providerId="LiveId" clId="{BDE990E8-D773-7A41-851A-66D29E643A5C}"/>
    <pc:docChg chg="modSld">
      <pc:chgData name="Anja Prescher" userId="fb7721861d540e87" providerId="LiveId" clId="{BDE990E8-D773-7A41-851A-66D29E643A5C}" dt="2023-10-09T18:32:39.707" v="1" actId="20577"/>
      <pc:docMkLst>
        <pc:docMk/>
      </pc:docMkLst>
      <pc:sldChg chg="modSp mod">
        <pc:chgData name="Anja Prescher" userId="fb7721861d540e87" providerId="LiveId" clId="{BDE990E8-D773-7A41-851A-66D29E643A5C}" dt="2023-10-09T18:32:39.707" v="1" actId="20577"/>
        <pc:sldMkLst>
          <pc:docMk/>
          <pc:sldMk cId="1408218462" sldId="558"/>
        </pc:sldMkLst>
        <pc:spChg chg="mod">
          <ac:chgData name="Anja Prescher" userId="fb7721861d540e87" providerId="LiveId" clId="{BDE990E8-D773-7A41-851A-66D29E643A5C}" dt="2023-10-09T18:32:39.707" v="1" actId="20577"/>
          <ac:spMkLst>
            <pc:docMk/>
            <pc:sldMk cId="1408218462" sldId="558"/>
            <ac:spMk id="3" creationId="{087827CF-F2F3-F459-90DD-589DD3E0C040}"/>
          </ac:spMkLst>
        </pc:spChg>
      </pc:sldChg>
    </pc:docChg>
  </pc:docChgLst>
  <pc:docChgLst>
    <pc:chgData name="Family Prescher" userId="fb7721861d540e87" providerId="LiveId" clId="{B49E6985-6810-41D4-90FD-06F0523B5ED4}"/>
    <pc:docChg chg="modSld">
      <pc:chgData name="Family Prescher" userId="fb7721861d540e87" providerId="LiveId" clId="{B49E6985-6810-41D4-90FD-06F0523B5ED4}" dt="2024-09-05T16:43:06.116" v="3" actId="20577"/>
      <pc:docMkLst>
        <pc:docMk/>
      </pc:docMkLst>
      <pc:sldChg chg="modSp mod">
        <pc:chgData name="Family Prescher" userId="fb7721861d540e87" providerId="LiveId" clId="{B49E6985-6810-41D4-90FD-06F0523B5ED4}" dt="2024-09-05T16:43:06.116" v="3" actId="20577"/>
        <pc:sldMkLst>
          <pc:docMk/>
          <pc:sldMk cId="4043737824" sldId="257"/>
        </pc:sldMkLst>
        <pc:spChg chg="mod">
          <ac:chgData name="Family Prescher" userId="fb7721861d540e87" providerId="LiveId" clId="{B49E6985-6810-41D4-90FD-06F0523B5ED4}" dt="2024-09-05T16:43:06.116" v="3" actId="20577"/>
          <ac:spMkLst>
            <pc:docMk/>
            <pc:sldMk cId="4043737824" sldId="257"/>
            <ac:spMk id="2" creationId="{78FD68DA-43BA-4508-8DE2-BA9BB7B2FA5B}"/>
          </ac:spMkLst>
        </pc:spChg>
      </pc:sldChg>
    </pc:docChg>
  </pc:docChgLst>
  <pc:docChgLst>
    <pc:chgData name="Family Prescher" userId="fb7721861d540e87" providerId="LiveId" clId="{BDA7864B-C134-6545-8793-169F7AA9C852}"/>
    <pc:docChg chg="modSld">
      <pc:chgData name="Family Prescher" userId="fb7721861d540e87" providerId="LiveId" clId="{BDA7864B-C134-6545-8793-169F7AA9C852}" dt="2024-01-16T05:02:50.434" v="5" actId="20577"/>
      <pc:docMkLst>
        <pc:docMk/>
      </pc:docMkLst>
      <pc:sldChg chg="modSp mod">
        <pc:chgData name="Family Prescher" userId="fb7721861d540e87" providerId="LiveId" clId="{BDA7864B-C134-6545-8793-169F7AA9C852}" dt="2024-01-16T05:02:50.434" v="5" actId="20577"/>
        <pc:sldMkLst>
          <pc:docMk/>
          <pc:sldMk cId="4043737824" sldId="257"/>
        </pc:sldMkLst>
        <pc:spChg chg="mod">
          <ac:chgData name="Family Prescher" userId="fb7721861d540e87" providerId="LiveId" clId="{BDA7864B-C134-6545-8793-169F7AA9C852}" dt="2024-01-16T05:02:43.202" v="0" actId="20577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Family Prescher" userId="fb7721861d540e87" providerId="LiveId" clId="{BDA7864B-C134-6545-8793-169F7AA9C852}" dt="2024-01-16T05:02:50.434" v="5" actId="20577"/>
          <ac:spMkLst>
            <pc:docMk/>
            <pc:sldMk cId="4043737824" sldId="257"/>
            <ac:spMk id="3" creationId="{A8E9CFF2-3777-4FF4-A759-8491175B0B7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5B827-E92F-4436-A1A5-2B6089BF9856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3DF0D2-8878-4B5F-8E5F-B9312B4FC7CB}">
      <dgm:prSet phldrT="[Text]" custT="1"/>
      <dgm:spPr/>
      <dgm:t>
        <a:bodyPr/>
        <a:lstStyle/>
        <a:p>
          <a:r>
            <a:rPr lang="en-US" sz="3600" dirty="0"/>
            <a:t>Overview of AI Approaches</a:t>
          </a:r>
        </a:p>
      </dgm:t>
    </dgm:pt>
    <dgm:pt modelId="{21CDAD68-CB5B-40CC-A561-B5DAA726EDA0}" type="parTrans" cxnId="{2CBA6CB0-C600-4BDB-9D49-60AE82101B00}">
      <dgm:prSet/>
      <dgm:spPr/>
      <dgm:t>
        <a:bodyPr/>
        <a:lstStyle/>
        <a:p>
          <a:endParaRPr lang="en-US"/>
        </a:p>
      </dgm:t>
    </dgm:pt>
    <dgm:pt modelId="{E8233B10-9AC1-4603-9B79-4D58559B341D}" type="sibTrans" cxnId="{2CBA6CB0-C600-4BDB-9D49-60AE82101B00}">
      <dgm:prSet/>
      <dgm:spPr/>
      <dgm:t>
        <a:bodyPr/>
        <a:lstStyle/>
        <a:p>
          <a:endParaRPr lang="en-US"/>
        </a:p>
      </dgm:t>
    </dgm:pt>
    <dgm:pt modelId="{51876BE8-C803-4825-8EBE-F21671F134D3}">
      <dgm:prSet phldrT="[Text]"/>
      <dgm:spPr/>
      <dgm:t>
        <a:bodyPr/>
        <a:lstStyle/>
        <a:p>
          <a:r>
            <a:rPr lang="en-US" dirty="0"/>
            <a:t>Heuristics</a:t>
          </a:r>
        </a:p>
      </dgm:t>
    </dgm:pt>
    <dgm:pt modelId="{83DD766E-7E25-4B41-9452-A87C78C802A4}" type="parTrans" cxnId="{27088B70-9C4A-4948-A334-C9FF977659E8}">
      <dgm:prSet/>
      <dgm:spPr/>
      <dgm:t>
        <a:bodyPr/>
        <a:lstStyle/>
        <a:p>
          <a:endParaRPr lang="en-US"/>
        </a:p>
      </dgm:t>
    </dgm:pt>
    <dgm:pt modelId="{E63CBD2F-AB8A-4D93-8F66-AE0A36652C22}" type="sibTrans" cxnId="{27088B70-9C4A-4948-A334-C9FF977659E8}">
      <dgm:prSet/>
      <dgm:spPr/>
      <dgm:t>
        <a:bodyPr/>
        <a:lstStyle/>
        <a:p>
          <a:endParaRPr lang="en-US"/>
        </a:p>
      </dgm:t>
    </dgm:pt>
    <dgm:pt modelId="{8D4520F2-0C0D-4868-9E18-169B45791F32}">
      <dgm:prSet phldrT="[Text]"/>
      <dgm:spPr/>
      <dgm:t>
        <a:bodyPr/>
        <a:lstStyle/>
        <a:p>
          <a:r>
            <a:rPr lang="en-US" dirty="0"/>
            <a:t>Symbolic</a:t>
          </a:r>
        </a:p>
      </dgm:t>
    </dgm:pt>
    <dgm:pt modelId="{5F5DE99F-81F8-4CC1-8BE3-A1D57546D7BA}" type="parTrans" cxnId="{EA00C9DF-F2F0-476C-9893-7CD0AECFABFF}">
      <dgm:prSet/>
      <dgm:spPr/>
      <dgm:t>
        <a:bodyPr/>
        <a:lstStyle/>
        <a:p>
          <a:endParaRPr lang="en-US"/>
        </a:p>
      </dgm:t>
    </dgm:pt>
    <dgm:pt modelId="{C9E23B9D-EBED-421E-813A-AE3D275DB57C}" type="sibTrans" cxnId="{EA00C9DF-F2F0-476C-9893-7CD0AECFABFF}">
      <dgm:prSet/>
      <dgm:spPr/>
      <dgm:t>
        <a:bodyPr/>
        <a:lstStyle/>
        <a:p>
          <a:endParaRPr lang="en-US"/>
        </a:p>
      </dgm:t>
    </dgm:pt>
    <dgm:pt modelId="{1A790335-E892-447B-8C05-7BD9650014C4}">
      <dgm:prSet phldrT="[Text]"/>
      <dgm:spPr/>
      <dgm:t>
        <a:bodyPr/>
        <a:lstStyle/>
        <a:p>
          <a:r>
            <a:rPr lang="en-US" dirty="0"/>
            <a:t>Search </a:t>
          </a:r>
        </a:p>
        <a:p>
          <a:r>
            <a:rPr lang="en-US" dirty="0"/>
            <a:t>(discrete spaces)</a:t>
          </a:r>
        </a:p>
      </dgm:t>
    </dgm:pt>
    <dgm:pt modelId="{285EA868-F6C9-4046-80B5-174479327B46}" type="parTrans" cxnId="{ED4CD76F-E08E-4220-B506-0C7ED49FE1FE}">
      <dgm:prSet/>
      <dgm:spPr/>
      <dgm:t>
        <a:bodyPr/>
        <a:lstStyle/>
        <a:p>
          <a:endParaRPr lang="en-US"/>
        </a:p>
      </dgm:t>
    </dgm:pt>
    <dgm:pt modelId="{02ED574B-A8AF-42E2-BA00-3DB7AF51A851}" type="sibTrans" cxnId="{ED4CD76F-E08E-4220-B506-0C7ED49FE1FE}">
      <dgm:prSet/>
      <dgm:spPr/>
      <dgm:t>
        <a:bodyPr/>
        <a:lstStyle/>
        <a:p>
          <a:endParaRPr lang="en-US"/>
        </a:p>
      </dgm:t>
    </dgm:pt>
    <dgm:pt modelId="{7C468D33-018B-4E13-B61E-0999D31D3554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B22585D-4C09-4FDC-9F95-D3CC7556E716}" type="parTrans" cxnId="{AC3EF37A-EBF1-4723-90B9-737797B51445}">
      <dgm:prSet/>
      <dgm:spPr/>
      <dgm:t>
        <a:bodyPr/>
        <a:lstStyle/>
        <a:p>
          <a:endParaRPr lang="en-US"/>
        </a:p>
      </dgm:t>
    </dgm:pt>
    <dgm:pt modelId="{5AF31B05-7CB3-4DE2-90B9-0A345099FA89}" type="sibTrans" cxnId="{AC3EF37A-EBF1-4723-90B9-737797B51445}">
      <dgm:prSet/>
      <dgm:spPr/>
      <dgm:t>
        <a:bodyPr/>
        <a:lstStyle/>
        <a:p>
          <a:endParaRPr lang="en-US"/>
        </a:p>
      </dgm:t>
    </dgm:pt>
    <dgm:pt modelId="{766C96B5-4CE1-4604-B455-04DFD467E8C6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C87F7A71-6521-4AB3-BFCC-02D8F0AC1F46}" type="parTrans" cxnId="{7B41C2A9-955F-456D-B660-BA6297A5F744}">
      <dgm:prSet/>
      <dgm:spPr/>
      <dgm:t>
        <a:bodyPr/>
        <a:lstStyle/>
        <a:p>
          <a:endParaRPr lang="en-US"/>
        </a:p>
      </dgm:t>
    </dgm:pt>
    <dgm:pt modelId="{373EC38C-1944-4929-AB66-F32C39EAFE3C}" type="sibTrans" cxnId="{7B41C2A9-955F-456D-B660-BA6297A5F744}">
      <dgm:prSet/>
      <dgm:spPr/>
      <dgm:t>
        <a:bodyPr/>
        <a:lstStyle/>
        <a:p>
          <a:endParaRPr lang="en-US"/>
        </a:p>
      </dgm:t>
    </dgm:pt>
    <dgm:pt modelId="{D83ABA5C-0392-4DAB-97E3-B6E57B99A883}">
      <dgm:prSet phldrT="[Text]"/>
      <dgm:spPr/>
      <dgm:t>
        <a:bodyPr/>
        <a:lstStyle/>
        <a:p>
          <a:r>
            <a:rPr lang="en-US" dirty="0"/>
            <a:t>Artificial Neural Network</a:t>
          </a:r>
        </a:p>
      </dgm:t>
    </dgm:pt>
    <dgm:pt modelId="{F3447474-61F2-48BB-BF6A-2D5287ABA4F8}" type="parTrans" cxnId="{915E55B4-0F6F-4C3B-BB04-5A3B335C0AF8}">
      <dgm:prSet/>
      <dgm:spPr/>
      <dgm:t>
        <a:bodyPr/>
        <a:lstStyle/>
        <a:p>
          <a:endParaRPr lang="en-US"/>
        </a:p>
      </dgm:t>
    </dgm:pt>
    <dgm:pt modelId="{99531587-EA44-47BC-8468-C1FA9981EE8B}" type="sibTrans" cxnId="{915E55B4-0F6F-4C3B-BB04-5A3B335C0AF8}">
      <dgm:prSet/>
      <dgm:spPr/>
      <dgm:t>
        <a:bodyPr/>
        <a:lstStyle/>
        <a:p>
          <a:endParaRPr lang="en-US"/>
        </a:p>
      </dgm:t>
    </dgm:pt>
    <dgm:pt modelId="{0B39ECFC-303A-4009-A191-9800A9D63F24}">
      <dgm:prSet phldrT="[Text]"/>
      <dgm:spPr/>
      <dgm:t>
        <a:bodyPr/>
        <a:lstStyle/>
        <a:p>
          <a:r>
            <a:rPr lang="en-US" dirty="0"/>
            <a:t>CNN</a:t>
          </a:r>
        </a:p>
      </dgm:t>
    </dgm:pt>
    <dgm:pt modelId="{4FD32E34-9E75-468A-AF2B-A7CC13E5B61B}" type="parTrans" cxnId="{609B60B6-1A08-4D7C-AFBE-C4482938CE04}">
      <dgm:prSet/>
      <dgm:spPr/>
      <dgm:t>
        <a:bodyPr/>
        <a:lstStyle/>
        <a:p>
          <a:endParaRPr lang="en-US"/>
        </a:p>
      </dgm:t>
    </dgm:pt>
    <dgm:pt modelId="{8E29ECF9-BA93-48FA-9563-D78505E7D159}" type="sibTrans" cxnId="{609B60B6-1A08-4D7C-AFBE-C4482938CE04}">
      <dgm:prSet/>
      <dgm:spPr/>
      <dgm:t>
        <a:bodyPr/>
        <a:lstStyle/>
        <a:p>
          <a:endParaRPr lang="en-US"/>
        </a:p>
      </dgm:t>
    </dgm:pt>
    <dgm:pt modelId="{9617DADE-0E8F-4AB3-8D71-99D1287EEB4D}">
      <dgm:prSet phldrT="[Text]"/>
      <dgm:spPr/>
      <dgm:t>
        <a:bodyPr/>
        <a:lstStyle/>
        <a:p>
          <a:r>
            <a:rPr lang="en-US" dirty="0"/>
            <a:t>RNN</a:t>
          </a:r>
        </a:p>
      </dgm:t>
    </dgm:pt>
    <dgm:pt modelId="{84E1458A-EAD2-4A3C-8051-EE84E803A444}" type="parTrans" cxnId="{7B04EA3F-8E91-4BF6-A978-20528A73D925}">
      <dgm:prSet/>
      <dgm:spPr/>
      <dgm:t>
        <a:bodyPr/>
        <a:lstStyle/>
        <a:p>
          <a:endParaRPr lang="en-US"/>
        </a:p>
      </dgm:t>
    </dgm:pt>
    <dgm:pt modelId="{0353B364-7BCA-49E0-9998-41900272F428}" type="sibTrans" cxnId="{7B04EA3F-8E91-4BF6-A978-20528A73D925}">
      <dgm:prSet/>
      <dgm:spPr/>
      <dgm:t>
        <a:bodyPr/>
        <a:lstStyle/>
        <a:p>
          <a:endParaRPr lang="en-US"/>
        </a:p>
      </dgm:t>
    </dgm:pt>
    <dgm:pt modelId="{4E7947FB-55BA-4E8F-9002-DA287441DE01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AE418242-A5FF-482A-9CE7-C3CEAE64F69B}" type="parTrans" cxnId="{24133249-59E7-4AC1-80ED-94071244164B}">
      <dgm:prSet/>
      <dgm:spPr/>
      <dgm:t>
        <a:bodyPr/>
        <a:lstStyle/>
        <a:p>
          <a:endParaRPr lang="en-US"/>
        </a:p>
      </dgm:t>
    </dgm:pt>
    <dgm:pt modelId="{7A51608C-8C86-4CEB-9356-0EEE5AE2C1C2}" type="sibTrans" cxnId="{24133249-59E7-4AC1-80ED-94071244164B}">
      <dgm:prSet/>
      <dgm:spPr/>
      <dgm:t>
        <a:bodyPr/>
        <a:lstStyle/>
        <a:p>
          <a:endParaRPr lang="en-US"/>
        </a:p>
      </dgm:t>
    </dgm:pt>
    <dgm:pt modelId="{08FBF36C-F51A-47DB-A21D-569DED0114F7}">
      <dgm:prSet phldrT="[Text]"/>
      <dgm:spPr/>
      <dgm:t>
        <a:bodyPr/>
        <a:lstStyle/>
        <a:p>
          <a:r>
            <a:rPr lang="en-US" dirty="0"/>
            <a:t>Autoencoders</a:t>
          </a:r>
        </a:p>
      </dgm:t>
    </dgm:pt>
    <dgm:pt modelId="{B472003E-C149-4DE9-8611-1E38503854C6}" type="parTrans" cxnId="{D76214D7-2A47-44EC-B984-388A8FC46109}">
      <dgm:prSet/>
      <dgm:spPr/>
      <dgm:t>
        <a:bodyPr/>
        <a:lstStyle/>
        <a:p>
          <a:endParaRPr lang="en-US"/>
        </a:p>
      </dgm:t>
    </dgm:pt>
    <dgm:pt modelId="{131957D2-F21C-4062-B816-8BCBD2B5492E}" type="sibTrans" cxnId="{D76214D7-2A47-44EC-B984-388A8FC46109}">
      <dgm:prSet/>
      <dgm:spPr/>
      <dgm:t>
        <a:bodyPr/>
        <a:lstStyle/>
        <a:p>
          <a:endParaRPr lang="en-US"/>
        </a:p>
      </dgm:t>
    </dgm:pt>
    <dgm:pt modelId="{68A283EE-B1C8-477B-94A0-490F39569ABD}">
      <dgm:prSet phldrT="[Text]"/>
      <dgm:spPr/>
      <dgm:t>
        <a:bodyPr/>
        <a:lstStyle/>
        <a:p>
          <a:r>
            <a:rPr lang="en-US" dirty="0"/>
            <a:t>Transformers</a:t>
          </a:r>
        </a:p>
      </dgm:t>
    </dgm:pt>
    <dgm:pt modelId="{C46020AB-263C-4CCE-A77E-D9EFD1E2F1AE}" type="parTrans" cxnId="{44A80049-9035-4926-A664-B5C9245494B8}">
      <dgm:prSet/>
      <dgm:spPr/>
      <dgm:t>
        <a:bodyPr/>
        <a:lstStyle/>
        <a:p>
          <a:endParaRPr lang="en-US"/>
        </a:p>
      </dgm:t>
    </dgm:pt>
    <dgm:pt modelId="{20AB91CD-05F5-4F5D-B054-84213A7FEB7C}" type="sibTrans" cxnId="{44A80049-9035-4926-A664-B5C9245494B8}">
      <dgm:prSet/>
      <dgm:spPr/>
      <dgm:t>
        <a:bodyPr/>
        <a:lstStyle/>
        <a:p>
          <a:endParaRPr lang="en-US"/>
        </a:p>
      </dgm:t>
    </dgm:pt>
    <dgm:pt modelId="{4275E7A5-2F14-4BEC-94BB-E6B1D720F23C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894C01E0-385E-4211-B9D6-6044742FEEAC}" type="parTrans" cxnId="{42B0B00C-EFBD-4492-9427-9111D7AF7DFD}">
      <dgm:prSet/>
      <dgm:spPr/>
      <dgm:t>
        <a:bodyPr/>
        <a:lstStyle/>
        <a:p>
          <a:endParaRPr lang="en-US"/>
        </a:p>
      </dgm:t>
    </dgm:pt>
    <dgm:pt modelId="{635ED009-2888-4281-8A0A-9DFBE1093CBB}" type="sibTrans" cxnId="{42B0B00C-EFBD-4492-9427-9111D7AF7DFD}">
      <dgm:prSet/>
      <dgm:spPr/>
      <dgm:t>
        <a:bodyPr/>
        <a:lstStyle/>
        <a:p>
          <a:endParaRPr lang="en-US"/>
        </a:p>
      </dgm:t>
    </dgm:pt>
    <dgm:pt modelId="{8FA6F6B4-431A-4110-B17A-2E010DBC104A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05A9713F-30C5-4080-BC91-36317CC6F711}" type="parTrans" cxnId="{ED965A90-818B-4D01-8862-438509755C7A}">
      <dgm:prSet/>
      <dgm:spPr/>
      <dgm:t>
        <a:bodyPr/>
        <a:lstStyle/>
        <a:p>
          <a:endParaRPr lang="en-US"/>
        </a:p>
      </dgm:t>
    </dgm:pt>
    <dgm:pt modelId="{28332D02-8C36-45E3-96A1-F8FC46E58B6D}" type="sibTrans" cxnId="{ED965A90-818B-4D01-8862-438509755C7A}">
      <dgm:prSet/>
      <dgm:spPr/>
      <dgm:t>
        <a:bodyPr/>
        <a:lstStyle/>
        <a:p>
          <a:endParaRPr lang="en-US"/>
        </a:p>
      </dgm:t>
    </dgm:pt>
    <dgm:pt modelId="{71D63C83-EF62-4B03-9302-693CFB78A204}">
      <dgm:prSet phldrT="[Text]"/>
      <dgm:spPr/>
      <dgm:t>
        <a:bodyPr/>
        <a:lstStyle/>
        <a:p>
          <a:r>
            <a:rPr lang="en-US" dirty="0"/>
            <a:t>Support Vector Machines SVM</a:t>
          </a:r>
        </a:p>
      </dgm:t>
    </dgm:pt>
    <dgm:pt modelId="{300CAA6E-CA26-4F9D-A61B-60016F70CFA7}" type="parTrans" cxnId="{965C9FA9-FF39-452E-8152-2D230D9EF572}">
      <dgm:prSet/>
      <dgm:spPr/>
      <dgm:t>
        <a:bodyPr/>
        <a:lstStyle/>
        <a:p>
          <a:endParaRPr lang="en-US"/>
        </a:p>
      </dgm:t>
    </dgm:pt>
    <dgm:pt modelId="{E154E285-8062-46B4-81E5-98A06ADBCA25}" type="sibTrans" cxnId="{965C9FA9-FF39-452E-8152-2D230D9EF572}">
      <dgm:prSet/>
      <dgm:spPr/>
      <dgm:t>
        <a:bodyPr/>
        <a:lstStyle/>
        <a:p>
          <a:endParaRPr lang="en-US"/>
        </a:p>
      </dgm:t>
    </dgm:pt>
    <dgm:pt modelId="{62614D44-35C6-4ACD-BC2D-01BB051A6205}">
      <dgm:prSet phldrT="[Text]"/>
      <dgm:spPr/>
      <dgm:t>
        <a:bodyPr/>
        <a:lstStyle/>
        <a:p>
          <a:r>
            <a:rPr lang="en-US" dirty="0"/>
            <a:t>Markov process</a:t>
          </a:r>
        </a:p>
      </dgm:t>
    </dgm:pt>
    <dgm:pt modelId="{780A24F9-F94D-4B02-987E-C51DBB1CAD83}" type="parTrans" cxnId="{2DFD5560-363E-47AE-B5ED-562C04F7D207}">
      <dgm:prSet/>
      <dgm:spPr/>
      <dgm:t>
        <a:bodyPr/>
        <a:lstStyle/>
        <a:p>
          <a:endParaRPr lang="en-US"/>
        </a:p>
      </dgm:t>
    </dgm:pt>
    <dgm:pt modelId="{C5E1E88A-5E1F-4B01-AF63-362C6F129FA2}" type="sibTrans" cxnId="{2DFD5560-363E-47AE-B5ED-562C04F7D207}">
      <dgm:prSet/>
      <dgm:spPr/>
      <dgm:t>
        <a:bodyPr/>
        <a:lstStyle/>
        <a:p>
          <a:endParaRPr lang="en-US"/>
        </a:p>
      </dgm:t>
    </dgm:pt>
    <dgm:pt modelId="{65569C53-C002-4E86-85D4-A1EE408C0F93}">
      <dgm:prSet phldrT="[Text]"/>
      <dgm:spPr/>
      <dgm:t>
        <a:bodyPr/>
        <a:lstStyle/>
        <a:p>
          <a:r>
            <a:rPr lang="en-US" dirty="0"/>
            <a:t>Bayesian</a:t>
          </a:r>
        </a:p>
      </dgm:t>
    </dgm:pt>
    <dgm:pt modelId="{1F9D2265-60E2-4997-925E-9E7FAF0FD5F4}" type="parTrans" cxnId="{4EBFC06D-760B-4D3A-BFFD-0F75CEB50A2D}">
      <dgm:prSet/>
      <dgm:spPr/>
      <dgm:t>
        <a:bodyPr/>
        <a:lstStyle/>
        <a:p>
          <a:endParaRPr lang="en-US"/>
        </a:p>
      </dgm:t>
    </dgm:pt>
    <dgm:pt modelId="{4EEC28B0-A624-4934-A737-4B4A92EF54D6}" type="sibTrans" cxnId="{4EBFC06D-760B-4D3A-BFFD-0F75CEB50A2D}">
      <dgm:prSet/>
      <dgm:spPr/>
      <dgm:t>
        <a:bodyPr/>
        <a:lstStyle/>
        <a:p>
          <a:endParaRPr lang="en-US"/>
        </a:p>
      </dgm:t>
    </dgm:pt>
    <dgm:pt modelId="{62004E43-BD4F-4B3C-82A9-3563401D0297}">
      <dgm:prSet phldrT="[Text]"/>
      <dgm:spPr/>
      <dgm:t>
        <a:bodyPr/>
        <a:lstStyle/>
        <a:p>
          <a:r>
            <a:rPr lang="en-US" dirty="0"/>
            <a:t>Logical inference</a:t>
          </a:r>
        </a:p>
      </dgm:t>
    </dgm:pt>
    <dgm:pt modelId="{5D1390A5-AA8E-4C44-86B0-ECCDB6290B38}" type="parTrans" cxnId="{264F35FE-5CA6-4E6F-88FA-7059E4BE74FE}">
      <dgm:prSet/>
      <dgm:spPr/>
      <dgm:t>
        <a:bodyPr/>
        <a:lstStyle/>
        <a:p>
          <a:endParaRPr lang="en-US"/>
        </a:p>
      </dgm:t>
    </dgm:pt>
    <dgm:pt modelId="{5722DE98-BA2C-4F37-A553-075991D5E40A}" type="sibTrans" cxnId="{264F35FE-5CA6-4E6F-88FA-7059E4BE74FE}">
      <dgm:prSet/>
      <dgm:spPr/>
      <dgm:t>
        <a:bodyPr/>
        <a:lstStyle/>
        <a:p>
          <a:endParaRPr lang="en-US"/>
        </a:p>
      </dgm:t>
    </dgm:pt>
    <dgm:pt modelId="{97213256-DA6F-44B2-BCEB-EAA20285A6E9}">
      <dgm:prSet phldrT="[Text]"/>
      <dgm:spPr/>
      <dgm:t>
        <a:bodyPr/>
        <a:lstStyle/>
        <a:p>
          <a:r>
            <a:rPr lang="en-US" dirty="0"/>
            <a:t>Knowledge representation</a:t>
          </a:r>
        </a:p>
      </dgm:t>
    </dgm:pt>
    <dgm:pt modelId="{3A3EA6F7-20DB-4DC0-831B-C7E3F09C4253}" type="parTrans" cxnId="{5F08A30F-2449-4A72-81F3-6927536AAD7E}">
      <dgm:prSet/>
      <dgm:spPr/>
      <dgm:t>
        <a:bodyPr/>
        <a:lstStyle/>
        <a:p>
          <a:endParaRPr lang="en-US"/>
        </a:p>
      </dgm:t>
    </dgm:pt>
    <dgm:pt modelId="{7D2D9E3D-B1AF-4481-B793-E4D4D0EAEA62}" type="sibTrans" cxnId="{5F08A30F-2449-4A72-81F3-6927536AAD7E}">
      <dgm:prSet/>
      <dgm:spPr/>
      <dgm:t>
        <a:bodyPr/>
        <a:lstStyle/>
        <a:p>
          <a:endParaRPr lang="en-US"/>
        </a:p>
      </dgm:t>
    </dgm:pt>
    <dgm:pt modelId="{FD7DF7DA-15B2-41D4-BC56-F6FC45D528DA}">
      <dgm:prSet phldrT="[Text]"/>
      <dgm:spPr/>
      <dgm:t>
        <a:bodyPr/>
        <a:lstStyle/>
        <a:p>
          <a:r>
            <a:rPr lang="en-US" dirty="0"/>
            <a:t>Rule-based</a:t>
          </a:r>
        </a:p>
      </dgm:t>
    </dgm:pt>
    <dgm:pt modelId="{FCEC82E2-DFD6-467E-9008-4C1C48EF11D6}" type="parTrans" cxnId="{10222EE4-848B-47B5-A64B-0F3205DF6F4E}">
      <dgm:prSet/>
      <dgm:spPr/>
      <dgm:t>
        <a:bodyPr/>
        <a:lstStyle/>
        <a:p>
          <a:endParaRPr lang="en-US"/>
        </a:p>
      </dgm:t>
    </dgm:pt>
    <dgm:pt modelId="{CF8204F2-D674-4719-BA9B-70A54BB2E81D}" type="sibTrans" cxnId="{10222EE4-848B-47B5-A64B-0F3205DF6F4E}">
      <dgm:prSet/>
      <dgm:spPr/>
      <dgm:t>
        <a:bodyPr/>
        <a:lstStyle/>
        <a:p>
          <a:endParaRPr lang="en-US"/>
        </a:p>
      </dgm:t>
    </dgm:pt>
    <dgm:pt modelId="{C457A5EA-3E68-4DEA-944F-B5B1C28822D9}">
      <dgm:prSet phldrT="[Text]"/>
      <dgm:spPr/>
      <dgm:t>
        <a:bodyPr/>
        <a:lstStyle/>
        <a:p>
          <a:r>
            <a:rPr lang="en-US" dirty="0"/>
            <a:t>Game playing</a:t>
          </a:r>
        </a:p>
      </dgm:t>
    </dgm:pt>
    <dgm:pt modelId="{EDBB7FAE-9B13-404F-8864-5F4F3CE243C7}" type="parTrans" cxnId="{2A8F4631-6F62-450F-B20F-24998201D8AC}">
      <dgm:prSet/>
      <dgm:spPr/>
      <dgm:t>
        <a:bodyPr/>
        <a:lstStyle/>
        <a:p>
          <a:endParaRPr lang="en-US"/>
        </a:p>
      </dgm:t>
    </dgm:pt>
    <dgm:pt modelId="{B70A5900-7670-4571-A4CD-81F515621FF8}" type="sibTrans" cxnId="{2A8F4631-6F62-450F-B20F-24998201D8AC}">
      <dgm:prSet/>
      <dgm:spPr/>
      <dgm:t>
        <a:bodyPr/>
        <a:lstStyle/>
        <a:p>
          <a:endParaRPr lang="en-US"/>
        </a:p>
      </dgm:t>
    </dgm:pt>
    <dgm:pt modelId="{6BA9B8DE-FFC2-4ABB-B214-1E9028B70397}">
      <dgm:prSet phldrT="[Text]"/>
      <dgm:spPr/>
      <dgm:t>
        <a:bodyPr/>
        <a:lstStyle/>
        <a:p>
          <a:r>
            <a:rPr lang="en-US" dirty="0"/>
            <a:t>Expert Systems</a:t>
          </a:r>
        </a:p>
      </dgm:t>
    </dgm:pt>
    <dgm:pt modelId="{3BD056D3-D6FC-4BFA-910B-9562205BB969}" type="parTrans" cxnId="{596164C9-DEFF-4CD3-9974-5F08C86CCE55}">
      <dgm:prSet/>
      <dgm:spPr/>
      <dgm:t>
        <a:bodyPr/>
        <a:lstStyle/>
        <a:p>
          <a:endParaRPr lang="en-US"/>
        </a:p>
      </dgm:t>
    </dgm:pt>
    <dgm:pt modelId="{4C3BF70F-BA75-4A13-B3BE-17C0433C9072}" type="sibTrans" cxnId="{596164C9-DEFF-4CD3-9974-5F08C86CCE55}">
      <dgm:prSet/>
      <dgm:spPr/>
      <dgm:t>
        <a:bodyPr/>
        <a:lstStyle/>
        <a:p>
          <a:endParaRPr lang="en-US"/>
        </a:p>
      </dgm:t>
    </dgm:pt>
    <dgm:pt modelId="{B4E509E2-883D-4B4B-8D33-1CB382FA12C5}">
      <dgm:prSet phldrT="[Text]"/>
      <dgm:spPr/>
      <dgm:t>
        <a:bodyPr/>
        <a:lstStyle/>
        <a:p>
          <a:r>
            <a:rPr lang="en-US" dirty="0"/>
            <a:t>Fuzzy Logic</a:t>
          </a:r>
        </a:p>
      </dgm:t>
    </dgm:pt>
    <dgm:pt modelId="{C7061D61-1CAA-4343-A151-129CFD3BDF44}" type="parTrans" cxnId="{CC141733-9DB7-4715-94CC-11D1EA12D3C9}">
      <dgm:prSet/>
      <dgm:spPr/>
      <dgm:t>
        <a:bodyPr/>
        <a:lstStyle/>
        <a:p>
          <a:endParaRPr lang="en-US"/>
        </a:p>
      </dgm:t>
    </dgm:pt>
    <dgm:pt modelId="{22547228-A8E3-421C-8EE8-3DAE7B70E3B5}" type="sibTrans" cxnId="{CC141733-9DB7-4715-94CC-11D1EA12D3C9}">
      <dgm:prSet/>
      <dgm:spPr/>
      <dgm:t>
        <a:bodyPr/>
        <a:lstStyle/>
        <a:p>
          <a:endParaRPr lang="en-US"/>
        </a:p>
      </dgm:t>
    </dgm:pt>
    <dgm:pt modelId="{F4CEEA35-E7AC-47D7-A62C-BD6DD31F82FA}">
      <dgm:prSet phldrT="[Text]"/>
      <dgm:spPr/>
      <dgm:t>
        <a:bodyPr/>
        <a:lstStyle/>
        <a:p>
          <a:r>
            <a:rPr lang="en-US" dirty="0"/>
            <a:t>Ontologies</a:t>
          </a:r>
        </a:p>
      </dgm:t>
    </dgm:pt>
    <dgm:pt modelId="{D7DCF071-0549-4667-A437-9C8B15D03081}" type="parTrans" cxnId="{7804D61D-C613-400B-9642-EBC2E8803BBD}">
      <dgm:prSet/>
      <dgm:spPr/>
      <dgm:t>
        <a:bodyPr/>
        <a:lstStyle/>
        <a:p>
          <a:endParaRPr lang="en-US"/>
        </a:p>
      </dgm:t>
    </dgm:pt>
    <dgm:pt modelId="{60E3EBCE-14FE-4722-8D82-D5639FB522F8}" type="sibTrans" cxnId="{7804D61D-C613-400B-9642-EBC2E8803BBD}">
      <dgm:prSet/>
      <dgm:spPr/>
      <dgm:t>
        <a:bodyPr/>
        <a:lstStyle/>
        <a:p>
          <a:endParaRPr lang="en-US"/>
        </a:p>
      </dgm:t>
    </dgm:pt>
    <dgm:pt modelId="{6247CE87-FB29-4454-8E13-628490E063F3}">
      <dgm:prSet phldrT="[Text]"/>
      <dgm:spPr/>
      <dgm:t>
        <a:bodyPr/>
        <a:lstStyle/>
        <a:p>
          <a:r>
            <a:rPr lang="en-US" dirty="0"/>
            <a:t>Semantic web</a:t>
          </a:r>
        </a:p>
      </dgm:t>
    </dgm:pt>
    <dgm:pt modelId="{4C88687F-AC04-45AA-9935-03C7B74B5110}" type="parTrans" cxnId="{503D05B5-FEAC-4073-8352-CD170C0A0B3D}">
      <dgm:prSet/>
      <dgm:spPr/>
      <dgm:t>
        <a:bodyPr/>
        <a:lstStyle/>
        <a:p>
          <a:endParaRPr lang="en-US"/>
        </a:p>
      </dgm:t>
    </dgm:pt>
    <dgm:pt modelId="{B852A6ED-6860-47FF-9738-1D9BA46239BA}" type="sibTrans" cxnId="{503D05B5-FEAC-4073-8352-CD170C0A0B3D}">
      <dgm:prSet/>
      <dgm:spPr/>
      <dgm:t>
        <a:bodyPr/>
        <a:lstStyle/>
        <a:p>
          <a:endParaRPr lang="en-US"/>
        </a:p>
      </dgm:t>
    </dgm:pt>
    <dgm:pt modelId="{FE499303-1C00-47A1-A12B-47BF9F83438C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D0836475-2138-4AAB-97FC-F505DB43BD85}" type="parTrans" cxnId="{167D26BC-A498-4E36-ACB3-F7D85B354EAE}">
      <dgm:prSet/>
      <dgm:spPr/>
      <dgm:t>
        <a:bodyPr/>
        <a:lstStyle/>
        <a:p>
          <a:endParaRPr lang="en-US"/>
        </a:p>
      </dgm:t>
    </dgm:pt>
    <dgm:pt modelId="{FD391A33-B099-4B6F-991C-289575B147D4}" type="sibTrans" cxnId="{167D26BC-A498-4E36-ACB3-F7D85B354EAE}">
      <dgm:prSet/>
      <dgm:spPr/>
      <dgm:t>
        <a:bodyPr/>
        <a:lstStyle/>
        <a:p>
          <a:endParaRPr lang="en-US"/>
        </a:p>
      </dgm:t>
    </dgm:pt>
    <dgm:pt modelId="{3D5A7E93-3AA5-4ACA-8886-2DF785CD3DE6}">
      <dgm:prSet phldrT="[Text]"/>
      <dgm:spPr/>
      <dgm:t>
        <a:bodyPr/>
        <a:lstStyle/>
        <a:p>
          <a:r>
            <a:rPr lang="en-US"/>
            <a:t>Statistical</a:t>
          </a:r>
          <a:endParaRPr lang="en-US" dirty="0"/>
        </a:p>
      </dgm:t>
    </dgm:pt>
    <dgm:pt modelId="{BDD653C6-1694-48C8-B3F1-A4B3707FB7FE}" type="parTrans" cxnId="{68D30F30-90DA-4791-ACB2-B211600FD2E9}">
      <dgm:prSet/>
      <dgm:spPr/>
      <dgm:t>
        <a:bodyPr/>
        <a:lstStyle/>
        <a:p>
          <a:endParaRPr lang="en-US"/>
        </a:p>
      </dgm:t>
    </dgm:pt>
    <dgm:pt modelId="{621C27D2-302C-44D0-A42A-FCA2157F2963}" type="sibTrans" cxnId="{68D30F30-90DA-4791-ACB2-B211600FD2E9}">
      <dgm:prSet/>
      <dgm:spPr/>
      <dgm:t>
        <a:bodyPr/>
        <a:lstStyle/>
        <a:p>
          <a:endParaRPr lang="en-US"/>
        </a:p>
      </dgm:t>
    </dgm:pt>
    <dgm:pt modelId="{A0D738DE-5E57-45DB-8A5D-CD14F430A848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18E29A6E-A8B3-4A09-B506-A388DE84E184}" type="parTrans" cxnId="{8EED251A-FB79-4481-8E0B-E33DFCCE7ABE}">
      <dgm:prSet/>
      <dgm:spPr/>
      <dgm:t>
        <a:bodyPr/>
        <a:lstStyle/>
        <a:p>
          <a:endParaRPr lang="en-US"/>
        </a:p>
      </dgm:t>
    </dgm:pt>
    <dgm:pt modelId="{42F4CB01-D47E-4C38-8AA1-C1DAA7F9ED0C}" type="sibTrans" cxnId="{8EED251A-FB79-4481-8E0B-E33DFCCE7ABE}">
      <dgm:prSet/>
      <dgm:spPr/>
      <dgm:t>
        <a:bodyPr/>
        <a:lstStyle/>
        <a:p>
          <a:endParaRPr lang="en-US"/>
        </a:p>
      </dgm:t>
    </dgm:pt>
    <dgm:pt modelId="{CFD67CEC-D35F-4213-BBA5-1D0D236B22AF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27252B05-0F46-42D2-9221-104D27E9B58A}" type="parTrans" cxnId="{4530129A-BF8A-48E7-9B5A-0B3D7BC093B6}">
      <dgm:prSet/>
      <dgm:spPr/>
      <dgm:t>
        <a:bodyPr/>
        <a:lstStyle/>
        <a:p>
          <a:endParaRPr lang="en-US"/>
        </a:p>
      </dgm:t>
    </dgm:pt>
    <dgm:pt modelId="{58C4592F-5BBB-4FD9-B78B-88D092F55FA1}" type="sibTrans" cxnId="{4530129A-BF8A-48E7-9B5A-0B3D7BC093B6}">
      <dgm:prSet/>
      <dgm:spPr/>
      <dgm:t>
        <a:bodyPr/>
        <a:lstStyle/>
        <a:p>
          <a:endParaRPr lang="en-US"/>
        </a:p>
      </dgm:t>
    </dgm:pt>
    <dgm:pt modelId="{4026E6EA-A1BD-4E61-9F0E-F7C779F68CF3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82571F6F-8DD6-4A2B-AA54-60990F434C32}" type="parTrans" cxnId="{346A86D9-E57D-4801-8FD6-BAA0C86D2F88}">
      <dgm:prSet/>
      <dgm:spPr/>
      <dgm:t>
        <a:bodyPr/>
        <a:lstStyle/>
        <a:p>
          <a:endParaRPr lang="en-US"/>
        </a:p>
      </dgm:t>
    </dgm:pt>
    <dgm:pt modelId="{300DEBAF-6C7F-4230-8713-6DE3DD4F03A8}" type="sibTrans" cxnId="{346A86D9-E57D-4801-8FD6-BAA0C86D2F88}">
      <dgm:prSet/>
      <dgm:spPr/>
      <dgm:t>
        <a:bodyPr/>
        <a:lstStyle/>
        <a:p>
          <a:endParaRPr lang="en-US"/>
        </a:p>
      </dgm:t>
    </dgm:pt>
    <dgm:pt modelId="{95696896-82E6-425C-B75A-2708ED6EA93B}">
      <dgm:prSet phldrT="[Text]"/>
      <dgm:spPr/>
      <dgm:t>
        <a:bodyPr/>
        <a:lstStyle/>
        <a:p>
          <a:r>
            <a:rPr lang="en-US" dirty="0"/>
            <a:t>Dimension Reduction (e.g. PCA)</a:t>
          </a:r>
        </a:p>
      </dgm:t>
    </dgm:pt>
    <dgm:pt modelId="{59DAB7A4-1AEB-44FA-BA96-E7DD376F6A9F}" type="parTrans" cxnId="{A73B139E-3333-4423-B0A1-9BFCC58867FC}">
      <dgm:prSet/>
      <dgm:spPr/>
      <dgm:t>
        <a:bodyPr/>
        <a:lstStyle/>
        <a:p>
          <a:endParaRPr lang="en-US"/>
        </a:p>
      </dgm:t>
    </dgm:pt>
    <dgm:pt modelId="{7D67091F-771C-4356-9D48-5AF18A1D3208}" type="sibTrans" cxnId="{A73B139E-3333-4423-B0A1-9BFCC58867FC}">
      <dgm:prSet/>
      <dgm:spPr/>
      <dgm:t>
        <a:bodyPr/>
        <a:lstStyle/>
        <a:p>
          <a:endParaRPr lang="en-US"/>
        </a:p>
      </dgm:t>
    </dgm:pt>
    <dgm:pt modelId="{9BFC719E-3F76-4667-9272-6D189A56E3B1}">
      <dgm:prSet phldrT="[Text]"/>
      <dgm:spPr/>
      <dgm:t>
        <a:bodyPr/>
        <a:lstStyle/>
        <a:p>
          <a:r>
            <a:rPr lang="en-US" dirty="0"/>
            <a:t>GAN</a:t>
          </a:r>
        </a:p>
      </dgm:t>
    </dgm:pt>
    <dgm:pt modelId="{603386E1-5378-4450-B365-27659A0CB3AA}" type="parTrans" cxnId="{41743B82-5B7F-4CD6-96C7-4A2DCF8566D5}">
      <dgm:prSet/>
      <dgm:spPr/>
      <dgm:t>
        <a:bodyPr/>
        <a:lstStyle/>
        <a:p>
          <a:endParaRPr lang="en-US"/>
        </a:p>
      </dgm:t>
    </dgm:pt>
    <dgm:pt modelId="{AC15C454-26AD-436A-8159-EF7BDB969D21}" type="sibTrans" cxnId="{41743B82-5B7F-4CD6-96C7-4A2DCF8566D5}">
      <dgm:prSet/>
      <dgm:spPr/>
      <dgm:t>
        <a:bodyPr/>
        <a:lstStyle/>
        <a:p>
          <a:endParaRPr lang="en-US"/>
        </a:p>
      </dgm:t>
    </dgm:pt>
    <dgm:pt modelId="{8DE46B05-466E-41B3-AA53-C6FDB6775728}">
      <dgm:prSet/>
      <dgm:spPr/>
      <dgm:t>
        <a:bodyPr/>
        <a:lstStyle/>
        <a:p>
          <a:r>
            <a:rPr lang="en-US" dirty="0"/>
            <a:t>Informed (Heuristic) Search</a:t>
          </a:r>
        </a:p>
      </dgm:t>
    </dgm:pt>
    <dgm:pt modelId="{10914424-5B9D-4579-9419-D1E2973F9826}" type="parTrans" cxnId="{C79EED4E-352A-40F4-8F77-A218FBC46553}">
      <dgm:prSet/>
      <dgm:spPr/>
      <dgm:t>
        <a:bodyPr/>
        <a:lstStyle/>
        <a:p>
          <a:endParaRPr lang="en-US"/>
        </a:p>
      </dgm:t>
    </dgm:pt>
    <dgm:pt modelId="{9024B4C6-E10D-4B29-8E4E-A7DA5D64F611}" type="sibTrans" cxnId="{C79EED4E-352A-40F4-8F77-A218FBC46553}">
      <dgm:prSet/>
      <dgm:spPr/>
      <dgm:t>
        <a:bodyPr/>
        <a:lstStyle/>
        <a:p>
          <a:endParaRPr lang="en-US"/>
        </a:p>
      </dgm:t>
    </dgm:pt>
    <dgm:pt modelId="{9AE70DB7-8B9F-4B8E-8E2F-42DC1CD8ABD2}">
      <dgm:prSet/>
      <dgm:spPr/>
      <dgm:t>
        <a:bodyPr/>
        <a:lstStyle/>
        <a:p>
          <a:r>
            <a:rPr lang="en-US" dirty="0"/>
            <a:t>Minmax Search (can be heuristic search)</a:t>
          </a:r>
        </a:p>
      </dgm:t>
    </dgm:pt>
    <dgm:pt modelId="{927F8AA8-24C8-4327-9A31-BABEE5BC51C7}" type="parTrans" cxnId="{4345E92B-B769-4E1B-BDF4-763C84E41662}">
      <dgm:prSet/>
      <dgm:spPr/>
      <dgm:t>
        <a:bodyPr/>
        <a:lstStyle/>
        <a:p>
          <a:endParaRPr lang="en-US"/>
        </a:p>
      </dgm:t>
    </dgm:pt>
    <dgm:pt modelId="{A1013C8F-CFFF-4095-9E38-FE4ED33E1DF2}" type="sibTrans" cxnId="{4345E92B-B769-4E1B-BDF4-763C84E41662}">
      <dgm:prSet/>
      <dgm:spPr/>
      <dgm:t>
        <a:bodyPr/>
        <a:lstStyle/>
        <a:p>
          <a:endParaRPr lang="en-US"/>
        </a:p>
      </dgm:t>
    </dgm:pt>
    <dgm:pt modelId="{B1072006-0A49-449B-ABC8-F6751825CB1C}">
      <dgm:prSet/>
      <dgm:spPr/>
      <dgm:t>
        <a:bodyPr/>
        <a:lstStyle/>
        <a:p>
          <a:r>
            <a:rPr lang="en-US" dirty="0"/>
            <a:t>A* Search</a:t>
          </a:r>
        </a:p>
      </dgm:t>
    </dgm:pt>
    <dgm:pt modelId="{F2026C93-DB05-429C-9E29-687420B792B6}" type="parTrans" cxnId="{8C8B97AF-3B33-40A1-88B2-FAC512EA98C6}">
      <dgm:prSet/>
      <dgm:spPr/>
      <dgm:t>
        <a:bodyPr/>
        <a:lstStyle/>
        <a:p>
          <a:endParaRPr lang="en-US"/>
        </a:p>
      </dgm:t>
    </dgm:pt>
    <dgm:pt modelId="{DE842D91-3DDF-454E-A8D4-CFA63B33C81C}" type="sibTrans" cxnId="{8C8B97AF-3B33-40A1-88B2-FAC512EA98C6}">
      <dgm:prSet/>
      <dgm:spPr/>
      <dgm:t>
        <a:bodyPr/>
        <a:lstStyle/>
        <a:p>
          <a:endParaRPr lang="en-US"/>
        </a:p>
      </dgm:t>
    </dgm:pt>
    <dgm:pt modelId="{DC664073-F00B-42FB-931C-3EBDE9F83D21}">
      <dgm:prSet/>
      <dgm:spPr/>
      <dgm:t>
        <a:bodyPr/>
        <a:lstStyle/>
        <a:p>
          <a:r>
            <a:rPr lang="en-US" dirty="0"/>
            <a:t>Simulated Annealing</a:t>
          </a:r>
        </a:p>
      </dgm:t>
    </dgm:pt>
    <dgm:pt modelId="{876B7495-6C0D-48CE-B5F8-034BD32B630B}" type="parTrans" cxnId="{4E9CF216-3497-4B48-865A-9F718CA898B1}">
      <dgm:prSet/>
      <dgm:spPr/>
      <dgm:t>
        <a:bodyPr/>
        <a:lstStyle/>
        <a:p>
          <a:endParaRPr lang="en-US"/>
        </a:p>
      </dgm:t>
    </dgm:pt>
    <dgm:pt modelId="{E8812DD4-BC20-4C8F-BACA-BFBCC90B6D80}" type="sibTrans" cxnId="{4E9CF216-3497-4B48-865A-9F718CA898B1}">
      <dgm:prSet/>
      <dgm:spPr/>
      <dgm:t>
        <a:bodyPr/>
        <a:lstStyle/>
        <a:p>
          <a:endParaRPr lang="en-US"/>
        </a:p>
      </dgm:t>
    </dgm:pt>
    <dgm:pt modelId="{B3FB3335-2F53-4AD5-B385-A849FB51C7B1}">
      <dgm:prSet/>
      <dgm:spPr/>
      <dgm:t>
        <a:bodyPr/>
        <a:lstStyle/>
        <a:p>
          <a:r>
            <a:rPr lang="en-US" dirty="0"/>
            <a:t>Traveling Salesman e.g. Dijkstra)</a:t>
          </a:r>
        </a:p>
      </dgm:t>
    </dgm:pt>
    <dgm:pt modelId="{08F9AC41-0E66-4400-9C94-A2A701C2EDD0}" type="parTrans" cxnId="{81169186-348A-4286-BA52-0D526E3B9087}">
      <dgm:prSet/>
      <dgm:spPr/>
      <dgm:t>
        <a:bodyPr/>
        <a:lstStyle/>
        <a:p>
          <a:endParaRPr lang="en-US"/>
        </a:p>
      </dgm:t>
    </dgm:pt>
    <dgm:pt modelId="{1639BB11-FC34-49FE-AFB1-71CA6A564755}" type="sibTrans" cxnId="{81169186-348A-4286-BA52-0D526E3B9087}">
      <dgm:prSet/>
      <dgm:spPr/>
      <dgm:t>
        <a:bodyPr/>
        <a:lstStyle/>
        <a:p>
          <a:endParaRPr lang="en-US"/>
        </a:p>
      </dgm:t>
    </dgm:pt>
    <dgm:pt modelId="{21AABAA5-A69E-4A35-8DE7-B500F1B11019}">
      <dgm:prSet/>
      <dgm:spPr/>
      <dgm:t>
        <a:bodyPr/>
        <a:lstStyle/>
        <a:p>
          <a:r>
            <a:rPr lang="en-US" dirty="0"/>
            <a:t>Uniform Cost</a:t>
          </a:r>
        </a:p>
      </dgm:t>
    </dgm:pt>
    <dgm:pt modelId="{568AAEDE-E47E-46E5-A268-D924E79D6E40}" type="parTrans" cxnId="{59D30F38-FDBE-429E-8AE2-793B74C06A9E}">
      <dgm:prSet/>
      <dgm:spPr/>
      <dgm:t>
        <a:bodyPr/>
        <a:lstStyle/>
        <a:p>
          <a:endParaRPr lang="en-US"/>
        </a:p>
      </dgm:t>
    </dgm:pt>
    <dgm:pt modelId="{8EE71984-672C-4D44-A2EC-06C523A23101}" type="sibTrans" cxnId="{59D30F38-FDBE-429E-8AE2-793B74C06A9E}">
      <dgm:prSet/>
      <dgm:spPr/>
      <dgm:t>
        <a:bodyPr/>
        <a:lstStyle/>
        <a:p>
          <a:endParaRPr lang="en-US"/>
        </a:p>
      </dgm:t>
    </dgm:pt>
    <dgm:pt modelId="{48F50E5F-9ACF-4947-A4EF-CE3714DE01E8}">
      <dgm:prSet/>
      <dgm:spPr/>
      <dgm:t>
        <a:bodyPr/>
        <a:lstStyle/>
        <a:p>
          <a:r>
            <a:rPr lang="en-US" dirty="0"/>
            <a:t>Local Search</a:t>
          </a:r>
        </a:p>
      </dgm:t>
    </dgm:pt>
    <dgm:pt modelId="{99ED51EE-4218-495F-9CED-01A4ACF23306}" type="parTrans" cxnId="{1C899CEA-9489-4A2C-A228-944F0885246D}">
      <dgm:prSet/>
      <dgm:spPr/>
      <dgm:t>
        <a:bodyPr/>
        <a:lstStyle/>
        <a:p>
          <a:endParaRPr lang="en-US"/>
        </a:p>
      </dgm:t>
    </dgm:pt>
    <dgm:pt modelId="{8AE9FE07-8CB0-4D1F-ACE6-0C7B6690B5E1}" type="sibTrans" cxnId="{1C899CEA-9489-4A2C-A228-944F0885246D}">
      <dgm:prSet/>
      <dgm:spPr/>
      <dgm:t>
        <a:bodyPr/>
        <a:lstStyle/>
        <a:p>
          <a:endParaRPr lang="en-US"/>
        </a:p>
      </dgm:t>
    </dgm:pt>
    <dgm:pt modelId="{724FC559-35CB-4246-B7E0-5D6A66ACA6EF}">
      <dgm:prSet/>
      <dgm:spPr/>
      <dgm:t>
        <a:bodyPr/>
        <a:lstStyle/>
        <a:p>
          <a:r>
            <a:rPr lang="en-US" dirty="0"/>
            <a:t>Hill Climbing</a:t>
          </a:r>
        </a:p>
      </dgm:t>
    </dgm:pt>
    <dgm:pt modelId="{297C568B-7C49-48BC-83D2-5163415C3B16}" type="parTrans" cxnId="{D3A97529-B714-49E6-95FB-3E352A2444C5}">
      <dgm:prSet/>
      <dgm:spPr/>
      <dgm:t>
        <a:bodyPr/>
        <a:lstStyle/>
        <a:p>
          <a:endParaRPr lang="en-US"/>
        </a:p>
      </dgm:t>
    </dgm:pt>
    <dgm:pt modelId="{A16C2AE8-A34D-437F-8272-6075B173F1F0}" type="sibTrans" cxnId="{D3A97529-B714-49E6-95FB-3E352A2444C5}">
      <dgm:prSet/>
      <dgm:spPr/>
      <dgm:t>
        <a:bodyPr/>
        <a:lstStyle/>
        <a:p>
          <a:endParaRPr lang="en-US"/>
        </a:p>
      </dgm:t>
    </dgm:pt>
    <dgm:pt modelId="{E9997DE4-0C8B-47C4-AB9A-F3EEBC2ECF01}">
      <dgm:prSet/>
      <dgm:spPr/>
      <dgm:t>
        <a:bodyPr/>
        <a:lstStyle/>
        <a:p>
          <a:r>
            <a:rPr lang="en-US" dirty="0"/>
            <a:t>Best-First (Greedy) Search</a:t>
          </a:r>
        </a:p>
      </dgm:t>
    </dgm:pt>
    <dgm:pt modelId="{B6B0CE2F-FD56-42CA-A68F-21DF0A48FC5F}" type="parTrans" cxnId="{F1231637-5700-4E90-A8DB-E1A80765DBA0}">
      <dgm:prSet/>
      <dgm:spPr/>
      <dgm:t>
        <a:bodyPr/>
        <a:lstStyle/>
        <a:p>
          <a:endParaRPr lang="en-US"/>
        </a:p>
      </dgm:t>
    </dgm:pt>
    <dgm:pt modelId="{43A50FC8-E5A8-4D42-A0E9-16AC0BFC24F9}" type="sibTrans" cxnId="{F1231637-5700-4E90-A8DB-E1A80765DBA0}">
      <dgm:prSet/>
      <dgm:spPr/>
      <dgm:t>
        <a:bodyPr/>
        <a:lstStyle/>
        <a:p>
          <a:endParaRPr lang="en-US"/>
        </a:p>
      </dgm:t>
    </dgm:pt>
    <dgm:pt modelId="{E6184582-0A21-4A6A-B957-6F32AF4AA2DA}">
      <dgm:prSet/>
      <dgm:spPr/>
      <dgm:t>
        <a:bodyPr/>
        <a:lstStyle/>
        <a:p>
          <a:r>
            <a:rPr lang="en-US" dirty="0"/>
            <a:t>Breadth First (BFS)</a:t>
          </a:r>
        </a:p>
      </dgm:t>
    </dgm:pt>
    <dgm:pt modelId="{1F74F6EF-960C-4122-808A-82D7521F3BD7}" type="parTrans" cxnId="{B7DC4C55-ED04-4333-8384-537FCF9199E9}">
      <dgm:prSet/>
      <dgm:spPr/>
      <dgm:t>
        <a:bodyPr/>
        <a:lstStyle/>
        <a:p>
          <a:endParaRPr lang="en-US"/>
        </a:p>
      </dgm:t>
    </dgm:pt>
    <dgm:pt modelId="{274236C6-3B7A-491C-83F9-4B6BA6C73D87}" type="sibTrans" cxnId="{B7DC4C55-ED04-4333-8384-537FCF9199E9}">
      <dgm:prSet/>
      <dgm:spPr/>
      <dgm:t>
        <a:bodyPr/>
        <a:lstStyle/>
        <a:p>
          <a:endParaRPr lang="en-US"/>
        </a:p>
      </dgm:t>
    </dgm:pt>
    <dgm:pt modelId="{B4688DB6-E7E4-4956-AA5B-5099C0BAF4EC}">
      <dgm:prSet/>
      <dgm:spPr/>
      <dgm:t>
        <a:bodyPr/>
        <a:lstStyle/>
        <a:p>
          <a:r>
            <a:rPr lang="en-US" dirty="0"/>
            <a:t>Tabu Search</a:t>
          </a:r>
        </a:p>
      </dgm:t>
    </dgm:pt>
    <dgm:pt modelId="{D5E68C88-4791-4E61-81FF-C23BA971CE21}" type="parTrans" cxnId="{B34AB00F-2615-4C90-9938-ACAA6643D977}">
      <dgm:prSet/>
      <dgm:spPr/>
      <dgm:t>
        <a:bodyPr/>
        <a:lstStyle/>
        <a:p>
          <a:endParaRPr lang="en-US"/>
        </a:p>
      </dgm:t>
    </dgm:pt>
    <dgm:pt modelId="{7CC0F7A7-48A8-4B3B-BF6F-487A21079AC7}" type="sibTrans" cxnId="{B34AB00F-2615-4C90-9938-ACAA6643D977}">
      <dgm:prSet/>
      <dgm:spPr/>
      <dgm:t>
        <a:bodyPr/>
        <a:lstStyle/>
        <a:p>
          <a:endParaRPr lang="en-US"/>
        </a:p>
      </dgm:t>
    </dgm:pt>
    <dgm:pt modelId="{F66BC572-97CB-400F-8D19-59C80F190112}">
      <dgm:prSet/>
      <dgm:spPr/>
      <dgm:t>
        <a:bodyPr/>
        <a:lstStyle/>
        <a:p>
          <a:r>
            <a:rPr lang="en-US" dirty="0"/>
            <a:t>Uninformed (Brute Force) Search</a:t>
          </a:r>
        </a:p>
      </dgm:t>
    </dgm:pt>
    <dgm:pt modelId="{72517B2F-2DB5-483C-99C2-A38C4CA6C6D6}" type="parTrans" cxnId="{FB7F8EFD-F185-4AE0-9DE1-04ECFD00CDC2}">
      <dgm:prSet/>
      <dgm:spPr/>
      <dgm:t>
        <a:bodyPr/>
        <a:lstStyle/>
        <a:p>
          <a:endParaRPr lang="en-US"/>
        </a:p>
      </dgm:t>
    </dgm:pt>
    <dgm:pt modelId="{DEFC605F-E3C4-4B8A-A885-92889769D0A2}" type="sibTrans" cxnId="{FB7F8EFD-F185-4AE0-9DE1-04ECFD00CDC2}">
      <dgm:prSet/>
      <dgm:spPr/>
      <dgm:t>
        <a:bodyPr/>
        <a:lstStyle/>
        <a:p>
          <a:endParaRPr lang="en-US"/>
        </a:p>
      </dgm:t>
    </dgm:pt>
    <dgm:pt modelId="{A351CFE0-B5DC-4AC7-92E0-F407F0D643EA}">
      <dgm:prSet/>
      <dgm:spPr/>
      <dgm:t>
        <a:bodyPr/>
        <a:lstStyle/>
        <a:p>
          <a:r>
            <a:rPr lang="en-US" dirty="0"/>
            <a:t>Depth First (DFS)</a:t>
          </a:r>
        </a:p>
      </dgm:t>
    </dgm:pt>
    <dgm:pt modelId="{53989BDF-D145-4D3C-BEA3-27BCFF61D2C4}" type="parTrans" cxnId="{E279192A-FF15-4550-9AEA-551257799625}">
      <dgm:prSet/>
      <dgm:spPr/>
      <dgm:t>
        <a:bodyPr/>
        <a:lstStyle/>
        <a:p>
          <a:endParaRPr lang="en-US"/>
        </a:p>
      </dgm:t>
    </dgm:pt>
    <dgm:pt modelId="{C0858911-230F-4D6C-BAD7-14C70F2C668D}" type="sibTrans" cxnId="{E279192A-FF15-4550-9AEA-551257799625}">
      <dgm:prSet/>
      <dgm:spPr/>
      <dgm:t>
        <a:bodyPr/>
        <a:lstStyle/>
        <a:p>
          <a:endParaRPr lang="en-US"/>
        </a:p>
      </dgm:t>
    </dgm:pt>
    <dgm:pt modelId="{6ACF457E-FBA8-4B42-9132-BFA0C1A1A40B}">
      <dgm:prSet/>
      <dgm:spPr/>
      <dgm:t>
        <a:bodyPr/>
        <a:lstStyle/>
        <a:p>
          <a:r>
            <a:rPr lang="en-US" dirty="0"/>
            <a:t>Genetic Algorithms</a:t>
          </a:r>
        </a:p>
      </dgm:t>
    </dgm:pt>
    <dgm:pt modelId="{6D5D5DC5-8D0E-4B45-B4C1-8BF2B5921018}" type="sibTrans" cxnId="{13A60EE0-729A-4E36-9188-184729E4F484}">
      <dgm:prSet/>
      <dgm:spPr/>
      <dgm:t>
        <a:bodyPr/>
        <a:lstStyle/>
        <a:p>
          <a:endParaRPr lang="en-US"/>
        </a:p>
      </dgm:t>
    </dgm:pt>
    <dgm:pt modelId="{C64E1472-CC29-40E0-8D87-0707FE8730C6}" type="parTrans" cxnId="{13A60EE0-729A-4E36-9188-184729E4F484}">
      <dgm:prSet/>
      <dgm:spPr/>
      <dgm:t>
        <a:bodyPr/>
        <a:lstStyle/>
        <a:p>
          <a:endParaRPr lang="en-US"/>
        </a:p>
      </dgm:t>
    </dgm:pt>
    <dgm:pt modelId="{393A4566-C633-4C88-A69F-28B8F1B2444B}" type="pres">
      <dgm:prSet presAssocID="{7BE5B827-E92F-4436-A1A5-2B6089BF98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B78C6B-25D8-45C0-A1E7-9576EBA40845}" type="pres">
      <dgm:prSet presAssocID="{263DF0D2-8878-4B5F-8E5F-B9312B4FC7CB}" presName="hierRoot1" presStyleCnt="0">
        <dgm:presLayoutVars>
          <dgm:hierBranch val="init"/>
        </dgm:presLayoutVars>
      </dgm:prSet>
      <dgm:spPr/>
    </dgm:pt>
    <dgm:pt modelId="{682C2DF7-B1D2-4A96-BD30-D5091C51DE5B}" type="pres">
      <dgm:prSet presAssocID="{263DF0D2-8878-4B5F-8E5F-B9312B4FC7CB}" presName="rootComposite1" presStyleCnt="0"/>
      <dgm:spPr/>
    </dgm:pt>
    <dgm:pt modelId="{8C3FF1A0-2004-4716-8E75-1119117DF11F}" type="pres">
      <dgm:prSet presAssocID="{263DF0D2-8878-4B5F-8E5F-B9312B4FC7CB}" presName="rootText1" presStyleLbl="node0" presStyleIdx="0" presStyleCnt="1" custScaleX="805022" custLinFactNeighborX="49014" custLinFactNeighborY="6646">
        <dgm:presLayoutVars>
          <dgm:chPref val="3"/>
        </dgm:presLayoutVars>
      </dgm:prSet>
      <dgm:spPr/>
    </dgm:pt>
    <dgm:pt modelId="{B5DD4317-E5F8-48ED-B7DD-C2E3DA2826E1}" type="pres">
      <dgm:prSet presAssocID="{263DF0D2-8878-4B5F-8E5F-B9312B4FC7CB}" presName="rootConnector1" presStyleLbl="node1" presStyleIdx="0" presStyleCnt="0"/>
      <dgm:spPr/>
    </dgm:pt>
    <dgm:pt modelId="{F629610B-819C-4572-A92B-1AD8641065B0}" type="pres">
      <dgm:prSet presAssocID="{263DF0D2-8878-4B5F-8E5F-B9312B4FC7CB}" presName="hierChild2" presStyleCnt="0"/>
      <dgm:spPr/>
    </dgm:pt>
    <dgm:pt modelId="{03C55AE3-0D6E-4F71-A341-722834456B02}" type="pres">
      <dgm:prSet presAssocID="{83DD766E-7E25-4B41-9452-A87C78C802A4}" presName="Name37" presStyleLbl="parChTrans1D2" presStyleIdx="0" presStyleCnt="3"/>
      <dgm:spPr/>
    </dgm:pt>
    <dgm:pt modelId="{F175754E-AE15-442F-8B5F-D93B0C6156CA}" type="pres">
      <dgm:prSet presAssocID="{51876BE8-C803-4825-8EBE-F21671F134D3}" presName="hierRoot2" presStyleCnt="0">
        <dgm:presLayoutVars>
          <dgm:hierBranch val="init"/>
        </dgm:presLayoutVars>
      </dgm:prSet>
      <dgm:spPr/>
    </dgm:pt>
    <dgm:pt modelId="{B7440549-FD3A-476C-B1E2-1E0DB8C4074A}" type="pres">
      <dgm:prSet presAssocID="{51876BE8-C803-4825-8EBE-F21671F134D3}" presName="rootComposite" presStyleCnt="0"/>
      <dgm:spPr/>
    </dgm:pt>
    <dgm:pt modelId="{7BDD19A1-C9F7-4C82-B34C-422D0A5763F8}" type="pres">
      <dgm:prSet presAssocID="{51876BE8-C803-4825-8EBE-F21671F134D3}" presName="rootText" presStyleLbl="node2" presStyleIdx="0" presStyleCnt="3">
        <dgm:presLayoutVars>
          <dgm:chPref val="3"/>
        </dgm:presLayoutVars>
      </dgm:prSet>
      <dgm:spPr/>
    </dgm:pt>
    <dgm:pt modelId="{8108A65E-17EC-4E27-A90C-A795F323B3F9}" type="pres">
      <dgm:prSet presAssocID="{51876BE8-C803-4825-8EBE-F21671F134D3}" presName="rootConnector" presStyleLbl="node2" presStyleIdx="0" presStyleCnt="3"/>
      <dgm:spPr/>
    </dgm:pt>
    <dgm:pt modelId="{273ED04F-899D-405C-9685-6ED10781E2B0}" type="pres">
      <dgm:prSet presAssocID="{51876BE8-C803-4825-8EBE-F21671F134D3}" presName="hierChild4" presStyleCnt="0"/>
      <dgm:spPr/>
    </dgm:pt>
    <dgm:pt modelId="{A977966B-705F-4E9C-AC01-902E0E250843}" type="pres">
      <dgm:prSet presAssocID="{FCEC82E2-DFD6-467E-9008-4C1C48EF11D6}" presName="Name37" presStyleLbl="parChTrans1D3" presStyleIdx="0" presStyleCnt="8"/>
      <dgm:spPr/>
    </dgm:pt>
    <dgm:pt modelId="{80659A9B-4682-419A-888A-ABDD90850D24}" type="pres">
      <dgm:prSet presAssocID="{FD7DF7DA-15B2-41D4-BC56-F6FC45D528DA}" presName="hierRoot2" presStyleCnt="0">
        <dgm:presLayoutVars>
          <dgm:hierBranch val="init"/>
        </dgm:presLayoutVars>
      </dgm:prSet>
      <dgm:spPr/>
    </dgm:pt>
    <dgm:pt modelId="{B70DDEF4-EAF8-4CC0-B76E-B1CF9D7A8BB5}" type="pres">
      <dgm:prSet presAssocID="{FD7DF7DA-15B2-41D4-BC56-F6FC45D528DA}" presName="rootComposite" presStyleCnt="0"/>
      <dgm:spPr/>
    </dgm:pt>
    <dgm:pt modelId="{DAB00DA7-BE1A-42E4-9731-7818E3EDBA06}" type="pres">
      <dgm:prSet presAssocID="{FD7DF7DA-15B2-41D4-BC56-F6FC45D528DA}" presName="rootText" presStyleLbl="node3" presStyleIdx="0" presStyleCnt="8">
        <dgm:presLayoutVars>
          <dgm:chPref val="3"/>
        </dgm:presLayoutVars>
      </dgm:prSet>
      <dgm:spPr/>
    </dgm:pt>
    <dgm:pt modelId="{06BA485C-6A9F-49EE-9D3C-6BD650107355}" type="pres">
      <dgm:prSet presAssocID="{FD7DF7DA-15B2-41D4-BC56-F6FC45D528DA}" presName="rootConnector" presStyleLbl="node3" presStyleIdx="0" presStyleCnt="8"/>
      <dgm:spPr/>
    </dgm:pt>
    <dgm:pt modelId="{DBD633D3-F23C-46CD-B739-F2988C08C90A}" type="pres">
      <dgm:prSet presAssocID="{FD7DF7DA-15B2-41D4-BC56-F6FC45D528DA}" presName="hierChild4" presStyleCnt="0"/>
      <dgm:spPr/>
    </dgm:pt>
    <dgm:pt modelId="{D7144DAB-C2D2-446D-820C-5F4349475829}" type="pres">
      <dgm:prSet presAssocID="{3BD056D3-D6FC-4BFA-910B-9562205BB969}" presName="Name37" presStyleLbl="parChTrans1D4" presStyleIdx="0" presStyleCnt="34"/>
      <dgm:spPr/>
    </dgm:pt>
    <dgm:pt modelId="{BE5709B4-C00B-4AC9-A744-23F308ED8201}" type="pres">
      <dgm:prSet presAssocID="{6BA9B8DE-FFC2-4ABB-B214-1E9028B70397}" presName="hierRoot2" presStyleCnt="0">
        <dgm:presLayoutVars>
          <dgm:hierBranch val="init"/>
        </dgm:presLayoutVars>
      </dgm:prSet>
      <dgm:spPr/>
    </dgm:pt>
    <dgm:pt modelId="{BF7BC52E-EDB7-46E0-9585-389FD735D8C7}" type="pres">
      <dgm:prSet presAssocID="{6BA9B8DE-FFC2-4ABB-B214-1E9028B70397}" presName="rootComposite" presStyleCnt="0"/>
      <dgm:spPr/>
    </dgm:pt>
    <dgm:pt modelId="{7556BB4F-3390-4745-88F7-7B2CBA7EB545}" type="pres">
      <dgm:prSet presAssocID="{6BA9B8DE-FFC2-4ABB-B214-1E9028B70397}" presName="rootText" presStyleLbl="node4" presStyleIdx="0" presStyleCnt="34">
        <dgm:presLayoutVars>
          <dgm:chPref val="3"/>
        </dgm:presLayoutVars>
      </dgm:prSet>
      <dgm:spPr/>
    </dgm:pt>
    <dgm:pt modelId="{947054D6-4A05-4F06-A00C-7A9D08550CFB}" type="pres">
      <dgm:prSet presAssocID="{6BA9B8DE-FFC2-4ABB-B214-1E9028B70397}" presName="rootConnector" presStyleLbl="node4" presStyleIdx="0" presStyleCnt="34"/>
      <dgm:spPr/>
    </dgm:pt>
    <dgm:pt modelId="{4B815A9A-63D5-4004-B13E-7031DDD7959A}" type="pres">
      <dgm:prSet presAssocID="{6BA9B8DE-FFC2-4ABB-B214-1E9028B70397}" presName="hierChild4" presStyleCnt="0"/>
      <dgm:spPr/>
    </dgm:pt>
    <dgm:pt modelId="{EFBAAD65-B1CE-4280-8BED-65588BD11DE5}" type="pres">
      <dgm:prSet presAssocID="{6BA9B8DE-FFC2-4ABB-B214-1E9028B70397}" presName="hierChild5" presStyleCnt="0"/>
      <dgm:spPr/>
    </dgm:pt>
    <dgm:pt modelId="{98CB8A70-B224-4AC4-961B-A171609EEBB4}" type="pres">
      <dgm:prSet presAssocID="{FD7DF7DA-15B2-41D4-BC56-F6FC45D528DA}" presName="hierChild5" presStyleCnt="0"/>
      <dgm:spPr/>
    </dgm:pt>
    <dgm:pt modelId="{12B6E4E9-B123-4179-8B4D-7A167FC7C6A1}" type="pres">
      <dgm:prSet presAssocID="{5F5DE99F-81F8-4CC1-8BE3-A1D57546D7BA}" presName="Name37" presStyleLbl="parChTrans1D3" presStyleIdx="1" presStyleCnt="8"/>
      <dgm:spPr/>
    </dgm:pt>
    <dgm:pt modelId="{72352037-1672-40C9-9AD4-7D697AD31D09}" type="pres">
      <dgm:prSet presAssocID="{8D4520F2-0C0D-4868-9E18-169B45791F32}" presName="hierRoot2" presStyleCnt="0">
        <dgm:presLayoutVars>
          <dgm:hierBranch val="init"/>
        </dgm:presLayoutVars>
      </dgm:prSet>
      <dgm:spPr/>
    </dgm:pt>
    <dgm:pt modelId="{59750FBA-80BC-49ED-B77E-E1B5D0BAEB3D}" type="pres">
      <dgm:prSet presAssocID="{8D4520F2-0C0D-4868-9E18-169B45791F32}" presName="rootComposite" presStyleCnt="0"/>
      <dgm:spPr/>
    </dgm:pt>
    <dgm:pt modelId="{D55331BA-DCC4-48EB-B696-13F7CC15F0C4}" type="pres">
      <dgm:prSet presAssocID="{8D4520F2-0C0D-4868-9E18-169B45791F32}" presName="rootText" presStyleLbl="node3" presStyleIdx="1" presStyleCnt="8">
        <dgm:presLayoutVars>
          <dgm:chPref val="3"/>
        </dgm:presLayoutVars>
      </dgm:prSet>
      <dgm:spPr/>
    </dgm:pt>
    <dgm:pt modelId="{5C63E2D1-5C9B-40CA-AAF6-F8FD1D57B0BC}" type="pres">
      <dgm:prSet presAssocID="{8D4520F2-0C0D-4868-9E18-169B45791F32}" presName="rootConnector" presStyleLbl="node3" presStyleIdx="1" presStyleCnt="8"/>
      <dgm:spPr/>
    </dgm:pt>
    <dgm:pt modelId="{8E8C3806-B5E6-448A-8772-5A166945CF24}" type="pres">
      <dgm:prSet presAssocID="{8D4520F2-0C0D-4868-9E18-169B45791F32}" presName="hierChild4" presStyleCnt="0"/>
      <dgm:spPr/>
    </dgm:pt>
    <dgm:pt modelId="{51E97D43-6E91-4D9D-AE96-210957B0E2BA}" type="pres">
      <dgm:prSet presAssocID="{5D1390A5-AA8E-4C44-86B0-ECCDB6290B38}" presName="Name37" presStyleLbl="parChTrans1D4" presStyleIdx="1" presStyleCnt="34"/>
      <dgm:spPr/>
    </dgm:pt>
    <dgm:pt modelId="{324B7A8F-991D-436D-9DBA-5829DD729EF6}" type="pres">
      <dgm:prSet presAssocID="{62004E43-BD4F-4B3C-82A9-3563401D0297}" presName="hierRoot2" presStyleCnt="0">
        <dgm:presLayoutVars>
          <dgm:hierBranch val="init"/>
        </dgm:presLayoutVars>
      </dgm:prSet>
      <dgm:spPr/>
    </dgm:pt>
    <dgm:pt modelId="{8F42DB23-3928-48E5-8FE8-9A35222A2DA5}" type="pres">
      <dgm:prSet presAssocID="{62004E43-BD4F-4B3C-82A9-3563401D0297}" presName="rootComposite" presStyleCnt="0"/>
      <dgm:spPr/>
    </dgm:pt>
    <dgm:pt modelId="{51D6E00D-3A60-4BD6-8467-AB0FEA1F5140}" type="pres">
      <dgm:prSet presAssocID="{62004E43-BD4F-4B3C-82A9-3563401D0297}" presName="rootText" presStyleLbl="node4" presStyleIdx="1" presStyleCnt="34">
        <dgm:presLayoutVars>
          <dgm:chPref val="3"/>
        </dgm:presLayoutVars>
      </dgm:prSet>
      <dgm:spPr/>
    </dgm:pt>
    <dgm:pt modelId="{C5522B36-806C-4892-BAE1-1F086850569A}" type="pres">
      <dgm:prSet presAssocID="{62004E43-BD4F-4B3C-82A9-3563401D0297}" presName="rootConnector" presStyleLbl="node4" presStyleIdx="1" presStyleCnt="34"/>
      <dgm:spPr/>
    </dgm:pt>
    <dgm:pt modelId="{70995215-9E0B-4B97-94B6-C3F32E60AD35}" type="pres">
      <dgm:prSet presAssocID="{62004E43-BD4F-4B3C-82A9-3563401D0297}" presName="hierChild4" presStyleCnt="0"/>
      <dgm:spPr/>
    </dgm:pt>
    <dgm:pt modelId="{F161F2AE-0DE3-469D-B6DB-A7E30837A8A1}" type="pres">
      <dgm:prSet presAssocID="{62004E43-BD4F-4B3C-82A9-3563401D0297}" presName="hierChild5" presStyleCnt="0"/>
      <dgm:spPr/>
    </dgm:pt>
    <dgm:pt modelId="{D6843E31-152D-4A3C-AB67-66098DE2ADA7}" type="pres">
      <dgm:prSet presAssocID="{3A3EA6F7-20DB-4DC0-831B-C7E3F09C4253}" presName="Name37" presStyleLbl="parChTrans1D4" presStyleIdx="2" presStyleCnt="34"/>
      <dgm:spPr/>
    </dgm:pt>
    <dgm:pt modelId="{0F535EC9-5EDE-4BD0-BDBF-C0B7AECE5D34}" type="pres">
      <dgm:prSet presAssocID="{97213256-DA6F-44B2-BCEB-EAA20285A6E9}" presName="hierRoot2" presStyleCnt="0">
        <dgm:presLayoutVars>
          <dgm:hierBranch val="init"/>
        </dgm:presLayoutVars>
      </dgm:prSet>
      <dgm:spPr/>
    </dgm:pt>
    <dgm:pt modelId="{84FD42DC-4A0A-42EF-90D1-70F47042550A}" type="pres">
      <dgm:prSet presAssocID="{97213256-DA6F-44B2-BCEB-EAA20285A6E9}" presName="rootComposite" presStyleCnt="0"/>
      <dgm:spPr/>
    </dgm:pt>
    <dgm:pt modelId="{CAB51B5E-1AD8-43FC-B6EB-C700A7036564}" type="pres">
      <dgm:prSet presAssocID="{97213256-DA6F-44B2-BCEB-EAA20285A6E9}" presName="rootText" presStyleLbl="node4" presStyleIdx="2" presStyleCnt="34">
        <dgm:presLayoutVars>
          <dgm:chPref val="3"/>
        </dgm:presLayoutVars>
      </dgm:prSet>
      <dgm:spPr/>
    </dgm:pt>
    <dgm:pt modelId="{2A82E2DB-A3E0-4A3C-B5BE-CC20049DA691}" type="pres">
      <dgm:prSet presAssocID="{97213256-DA6F-44B2-BCEB-EAA20285A6E9}" presName="rootConnector" presStyleLbl="node4" presStyleIdx="2" presStyleCnt="34"/>
      <dgm:spPr/>
    </dgm:pt>
    <dgm:pt modelId="{8E5DEF19-55F9-4592-96AC-84AE228854C2}" type="pres">
      <dgm:prSet presAssocID="{97213256-DA6F-44B2-BCEB-EAA20285A6E9}" presName="hierChild4" presStyleCnt="0"/>
      <dgm:spPr/>
    </dgm:pt>
    <dgm:pt modelId="{ACC2F546-3518-4917-A833-67226D5AF997}" type="pres">
      <dgm:prSet presAssocID="{97213256-DA6F-44B2-BCEB-EAA20285A6E9}" presName="hierChild5" presStyleCnt="0"/>
      <dgm:spPr/>
    </dgm:pt>
    <dgm:pt modelId="{6DEE4628-97A6-4094-841A-16AA0D74FF64}" type="pres">
      <dgm:prSet presAssocID="{C7061D61-1CAA-4343-A151-129CFD3BDF44}" presName="Name37" presStyleLbl="parChTrans1D4" presStyleIdx="3" presStyleCnt="34"/>
      <dgm:spPr/>
    </dgm:pt>
    <dgm:pt modelId="{FCAAF99E-0E36-40DB-9686-CD1C40126539}" type="pres">
      <dgm:prSet presAssocID="{B4E509E2-883D-4B4B-8D33-1CB382FA12C5}" presName="hierRoot2" presStyleCnt="0">
        <dgm:presLayoutVars>
          <dgm:hierBranch val="init"/>
        </dgm:presLayoutVars>
      </dgm:prSet>
      <dgm:spPr/>
    </dgm:pt>
    <dgm:pt modelId="{6CD39EFF-E719-4D23-8F17-60A3AF88DCBF}" type="pres">
      <dgm:prSet presAssocID="{B4E509E2-883D-4B4B-8D33-1CB382FA12C5}" presName="rootComposite" presStyleCnt="0"/>
      <dgm:spPr/>
    </dgm:pt>
    <dgm:pt modelId="{B32C63E7-40ED-47C7-A9B6-74A5C9A2054A}" type="pres">
      <dgm:prSet presAssocID="{B4E509E2-883D-4B4B-8D33-1CB382FA12C5}" presName="rootText" presStyleLbl="node4" presStyleIdx="3" presStyleCnt="34">
        <dgm:presLayoutVars>
          <dgm:chPref val="3"/>
        </dgm:presLayoutVars>
      </dgm:prSet>
      <dgm:spPr/>
    </dgm:pt>
    <dgm:pt modelId="{7A942A50-CDE2-4F5A-8839-740DE9693647}" type="pres">
      <dgm:prSet presAssocID="{B4E509E2-883D-4B4B-8D33-1CB382FA12C5}" presName="rootConnector" presStyleLbl="node4" presStyleIdx="3" presStyleCnt="34"/>
      <dgm:spPr/>
    </dgm:pt>
    <dgm:pt modelId="{4F022D66-C024-4F9C-86AA-123EFD67A7C8}" type="pres">
      <dgm:prSet presAssocID="{B4E509E2-883D-4B4B-8D33-1CB382FA12C5}" presName="hierChild4" presStyleCnt="0"/>
      <dgm:spPr/>
    </dgm:pt>
    <dgm:pt modelId="{12F215BF-5D35-4024-9FBD-C5AE6997A73E}" type="pres">
      <dgm:prSet presAssocID="{B4E509E2-883D-4B4B-8D33-1CB382FA12C5}" presName="hierChild5" presStyleCnt="0"/>
      <dgm:spPr/>
    </dgm:pt>
    <dgm:pt modelId="{64F9BC79-E380-4D48-8DD2-773964FA533F}" type="pres">
      <dgm:prSet presAssocID="{D7DCF071-0549-4667-A437-9C8B15D03081}" presName="Name37" presStyleLbl="parChTrans1D4" presStyleIdx="4" presStyleCnt="34"/>
      <dgm:spPr/>
    </dgm:pt>
    <dgm:pt modelId="{781B1C71-899E-41B4-BADC-C62FB9D580F1}" type="pres">
      <dgm:prSet presAssocID="{F4CEEA35-E7AC-47D7-A62C-BD6DD31F82FA}" presName="hierRoot2" presStyleCnt="0">
        <dgm:presLayoutVars>
          <dgm:hierBranch val="init"/>
        </dgm:presLayoutVars>
      </dgm:prSet>
      <dgm:spPr/>
    </dgm:pt>
    <dgm:pt modelId="{17B4D38F-CD5E-4E18-A2DD-09440FE4C788}" type="pres">
      <dgm:prSet presAssocID="{F4CEEA35-E7AC-47D7-A62C-BD6DD31F82FA}" presName="rootComposite" presStyleCnt="0"/>
      <dgm:spPr/>
    </dgm:pt>
    <dgm:pt modelId="{21C26663-EBE5-49FC-A51F-98EC26871F14}" type="pres">
      <dgm:prSet presAssocID="{F4CEEA35-E7AC-47D7-A62C-BD6DD31F82FA}" presName="rootText" presStyleLbl="node4" presStyleIdx="4" presStyleCnt="34">
        <dgm:presLayoutVars>
          <dgm:chPref val="3"/>
        </dgm:presLayoutVars>
      </dgm:prSet>
      <dgm:spPr/>
    </dgm:pt>
    <dgm:pt modelId="{5462571F-2ADA-48AB-9461-4F2677A99F80}" type="pres">
      <dgm:prSet presAssocID="{F4CEEA35-E7AC-47D7-A62C-BD6DD31F82FA}" presName="rootConnector" presStyleLbl="node4" presStyleIdx="4" presStyleCnt="34"/>
      <dgm:spPr/>
    </dgm:pt>
    <dgm:pt modelId="{5203C0CC-1D26-4850-B263-8012F2AF7B37}" type="pres">
      <dgm:prSet presAssocID="{F4CEEA35-E7AC-47D7-A62C-BD6DD31F82FA}" presName="hierChild4" presStyleCnt="0"/>
      <dgm:spPr/>
    </dgm:pt>
    <dgm:pt modelId="{092F7945-E11F-48BC-9CDA-EAA0421A920A}" type="pres">
      <dgm:prSet presAssocID="{F4CEEA35-E7AC-47D7-A62C-BD6DD31F82FA}" presName="hierChild5" presStyleCnt="0"/>
      <dgm:spPr/>
    </dgm:pt>
    <dgm:pt modelId="{6772FC43-4C3E-4D33-A81A-2819400CCA35}" type="pres">
      <dgm:prSet presAssocID="{4C88687F-AC04-45AA-9935-03C7B74B5110}" presName="Name37" presStyleLbl="parChTrans1D4" presStyleIdx="5" presStyleCnt="34"/>
      <dgm:spPr/>
    </dgm:pt>
    <dgm:pt modelId="{0A1DF905-1B28-4BE7-B6EB-B494EFB91AF6}" type="pres">
      <dgm:prSet presAssocID="{6247CE87-FB29-4454-8E13-628490E063F3}" presName="hierRoot2" presStyleCnt="0">
        <dgm:presLayoutVars>
          <dgm:hierBranch val="init"/>
        </dgm:presLayoutVars>
      </dgm:prSet>
      <dgm:spPr/>
    </dgm:pt>
    <dgm:pt modelId="{A2B8F5AB-642F-4920-8A3C-82AAF0EA987F}" type="pres">
      <dgm:prSet presAssocID="{6247CE87-FB29-4454-8E13-628490E063F3}" presName="rootComposite" presStyleCnt="0"/>
      <dgm:spPr/>
    </dgm:pt>
    <dgm:pt modelId="{363C3869-A1B7-480D-8188-CC7345BC1664}" type="pres">
      <dgm:prSet presAssocID="{6247CE87-FB29-4454-8E13-628490E063F3}" presName="rootText" presStyleLbl="node4" presStyleIdx="5" presStyleCnt="34">
        <dgm:presLayoutVars>
          <dgm:chPref val="3"/>
        </dgm:presLayoutVars>
      </dgm:prSet>
      <dgm:spPr/>
    </dgm:pt>
    <dgm:pt modelId="{F8A012DF-E758-46A2-8CC2-9061DB3A8083}" type="pres">
      <dgm:prSet presAssocID="{6247CE87-FB29-4454-8E13-628490E063F3}" presName="rootConnector" presStyleLbl="node4" presStyleIdx="5" presStyleCnt="34"/>
      <dgm:spPr/>
    </dgm:pt>
    <dgm:pt modelId="{2D6E8530-3E4C-474E-9BC4-5C76078D3A25}" type="pres">
      <dgm:prSet presAssocID="{6247CE87-FB29-4454-8E13-628490E063F3}" presName="hierChild4" presStyleCnt="0"/>
      <dgm:spPr/>
    </dgm:pt>
    <dgm:pt modelId="{AC7ADA68-0622-40BF-B957-792962E56AFA}" type="pres">
      <dgm:prSet presAssocID="{6247CE87-FB29-4454-8E13-628490E063F3}" presName="hierChild5" presStyleCnt="0"/>
      <dgm:spPr/>
    </dgm:pt>
    <dgm:pt modelId="{B352AB00-09D8-4CAF-A563-94C4997441B9}" type="pres">
      <dgm:prSet presAssocID="{8D4520F2-0C0D-4868-9E18-169B45791F32}" presName="hierChild5" presStyleCnt="0"/>
      <dgm:spPr/>
    </dgm:pt>
    <dgm:pt modelId="{54EDE351-E7BF-41E0-A2D7-BA1C0A325E2B}" type="pres">
      <dgm:prSet presAssocID="{51876BE8-C803-4825-8EBE-F21671F134D3}" presName="hierChild5" presStyleCnt="0"/>
      <dgm:spPr/>
    </dgm:pt>
    <dgm:pt modelId="{9126C535-8242-46B7-8DD1-355F19C52E67}" type="pres">
      <dgm:prSet presAssocID="{285EA868-F6C9-4046-80B5-174479327B46}" presName="Name37" presStyleLbl="parChTrans1D2" presStyleIdx="1" presStyleCnt="3"/>
      <dgm:spPr/>
    </dgm:pt>
    <dgm:pt modelId="{2ACDA5A7-C409-4817-A8E0-D4DE203C4084}" type="pres">
      <dgm:prSet presAssocID="{1A790335-E892-447B-8C05-7BD9650014C4}" presName="hierRoot2" presStyleCnt="0">
        <dgm:presLayoutVars>
          <dgm:hierBranch val="init"/>
        </dgm:presLayoutVars>
      </dgm:prSet>
      <dgm:spPr/>
    </dgm:pt>
    <dgm:pt modelId="{A2D1A318-FD7B-4DAC-B202-3F1A86821DF0}" type="pres">
      <dgm:prSet presAssocID="{1A790335-E892-447B-8C05-7BD9650014C4}" presName="rootComposite" presStyleCnt="0"/>
      <dgm:spPr/>
    </dgm:pt>
    <dgm:pt modelId="{C740A8C8-7C0B-4A5C-962F-E961B782660F}" type="pres">
      <dgm:prSet presAssocID="{1A790335-E892-447B-8C05-7BD9650014C4}" presName="rootText" presStyleLbl="node2" presStyleIdx="1" presStyleCnt="3">
        <dgm:presLayoutVars>
          <dgm:chPref val="3"/>
        </dgm:presLayoutVars>
      </dgm:prSet>
      <dgm:spPr/>
    </dgm:pt>
    <dgm:pt modelId="{5A056497-5A0A-4CD8-B279-E2411D8B8F3E}" type="pres">
      <dgm:prSet presAssocID="{1A790335-E892-447B-8C05-7BD9650014C4}" presName="rootConnector" presStyleLbl="node2" presStyleIdx="1" presStyleCnt="3"/>
      <dgm:spPr/>
    </dgm:pt>
    <dgm:pt modelId="{0C646714-0A6F-4337-85A0-EC7168BFFE3F}" type="pres">
      <dgm:prSet presAssocID="{1A790335-E892-447B-8C05-7BD9650014C4}" presName="hierChild4" presStyleCnt="0"/>
      <dgm:spPr/>
    </dgm:pt>
    <dgm:pt modelId="{B948B688-9AF9-468D-AB5E-FFE1C6612658}" type="pres">
      <dgm:prSet presAssocID="{72517B2F-2DB5-483C-99C2-A38C4CA6C6D6}" presName="Name37" presStyleLbl="parChTrans1D3" presStyleIdx="2" presStyleCnt="8"/>
      <dgm:spPr/>
    </dgm:pt>
    <dgm:pt modelId="{EBF40BA4-8FDA-4878-B734-50D86526BF0C}" type="pres">
      <dgm:prSet presAssocID="{F66BC572-97CB-400F-8D19-59C80F190112}" presName="hierRoot2" presStyleCnt="0">
        <dgm:presLayoutVars>
          <dgm:hierBranch val="init"/>
        </dgm:presLayoutVars>
      </dgm:prSet>
      <dgm:spPr/>
    </dgm:pt>
    <dgm:pt modelId="{5A9E18BE-37AC-412C-AE6E-5E1689B5F45A}" type="pres">
      <dgm:prSet presAssocID="{F66BC572-97CB-400F-8D19-59C80F190112}" presName="rootComposite" presStyleCnt="0"/>
      <dgm:spPr/>
    </dgm:pt>
    <dgm:pt modelId="{39ABDE7D-1B38-449F-9EE4-29E2D63A3089}" type="pres">
      <dgm:prSet presAssocID="{F66BC572-97CB-400F-8D19-59C80F190112}" presName="rootText" presStyleLbl="node3" presStyleIdx="2" presStyleCnt="8">
        <dgm:presLayoutVars>
          <dgm:chPref val="3"/>
        </dgm:presLayoutVars>
      </dgm:prSet>
      <dgm:spPr/>
    </dgm:pt>
    <dgm:pt modelId="{AE032448-612C-4C32-AC67-DC501B524CCA}" type="pres">
      <dgm:prSet presAssocID="{F66BC572-97CB-400F-8D19-59C80F190112}" presName="rootConnector" presStyleLbl="node3" presStyleIdx="2" presStyleCnt="8"/>
      <dgm:spPr/>
    </dgm:pt>
    <dgm:pt modelId="{DDAF1CFD-8965-4AAB-BE6A-F4DBC93EA08E}" type="pres">
      <dgm:prSet presAssocID="{F66BC572-97CB-400F-8D19-59C80F190112}" presName="hierChild4" presStyleCnt="0"/>
      <dgm:spPr/>
    </dgm:pt>
    <dgm:pt modelId="{5A236F16-A020-4419-B99A-6A01CDB3738E}" type="pres">
      <dgm:prSet presAssocID="{1F74F6EF-960C-4122-808A-82D7521F3BD7}" presName="Name37" presStyleLbl="parChTrans1D4" presStyleIdx="6" presStyleCnt="34"/>
      <dgm:spPr/>
    </dgm:pt>
    <dgm:pt modelId="{34686AEE-EFA4-4E95-BE8E-83131A4409B2}" type="pres">
      <dgm:prSet presAssocID="{E6184582-0A21-4A6A-B957-6F32AF4AA2DA}" presName="hierRoot2" presStyleCnt="0">
        <dgm:presLayoutVars>
          <dgm:hierBranch val="init"/>
        </dgm:presLayoutVars>
      </dgm:prSet>
      <dgm:spPr/>
    </dgm:pt>
    <dgm:pt modelId="{CE555AC5-AEF5-4389-B5DF-BE6B0D83EAD4}" type="pres">
      <dgm:prSet presAssocID="{E6184582-0A21-4A6A-B957-6F32AF4AA2DA}" presName="rootComposite" presStyleCnt="0"/>
      <dgm:spPr/>
    </dgm:pt>
    <dgm:pt modelId="{296CEC49-B958-4C2C-AA4E-CDCFA29C8B74}" type="pres">
      <dgm:prSet presAssocID="{E6184582-0A21-4A6A-B957-6F32AF4AA2DA}" presName="rootText" presStyleLbl="node4" presStyleIdx="6" presStyleCnt="34">
        <dgm:presLayoutVars>
          <dgm:chPref val="3"/>
        </dgm:presLayoutVars>
      </dgm:prSet>
      <dgm:spPr/>
    </dgm:pt>
    <dgm:pt modelId="{413730CA-6A96-4A37-BB04-2E3A6C48BB25}" type="pres">
      <dgm:prSet presAssocID="{E6184582-0A21-4A6A-B957-6F32AF4AA2DA}" presName="rootConnector" presStyleLbl="node4" presStyleIdx="6" presStyleCnt="34"/>
      <dgm:spPr/>
    </dgm:pt>
    <dgm:pt modelId="{37F7EEF1-CEEE-4296-AF2D-E22E06DC4883}" type="pres">
      <dgm:prSet presAssocID="{E6184582-0A21-4A6A-B957-6F32AF4AA2DA}" presName="hierChild4" presStyleCnt="0"/>
      <dgm:spPr/>
    </dgm:pt>
    <dgm:pt modelId="{C10611B0-351F-45F7-A63B-968E7459C4C3}" type="pres">
      <dgm:prSet presAssocID="{E6184582-0A21-4A6A-B957-6F32AF4AA2DA}" presName="hierChild5" presStyleCnt="0"/>
      <dgm:spPr/>
    </dgm:pt>
    <dgm:pt modelId="{61FA09A4-9837-4961-A859-1DA59B724209}" type="pres">
      <dgm:prSet presAssocID="{53989BDF-D145-4D3C-BEA3-27BCFF61D2C4}" presName="Name37" presStyleLbl="parChTrans1D4" presStyleIdx="7" presStyleCnt="34"/>
      <dgm:spPr/>
    </dgm:pt>
    <dgm:pt modelId="{6C8272C4-152E-4D62-A1FE-B321EF920A75}" type="pres">
      <dgm:prSet presAssocID="{A351CFE0-B5DC-4AC7-92E0-F407F0D643EA}" presName="hierRoot2" presStyleCnt="0">
        <dgm:presLayoutVars>
          <dgm:hierBranch val="init"/>
        </dgm:presLayoutVars>
      </dgm:prSet>
      <dgm:spPr/>
    </dgm:pt>
    <dgm:pt modelId="{9C1BB027-2DA4-427E-A83A-3091E578D7D3}" type="pres">
      <dgm:prSet presAssocID="{A351CFE0-B5DC-4AC7-92E0-F407F0D643EA}" presName="rootComposite" presStyleCnt="0"/>
      <dgm:spPr/>
    </dgm:pt>
    <dgm:pt modelId="{6D159D5B-7C17-4D2D-BCD7-5099EEC9267D}" type="pres">
      <dgm:prSet presAssocID="{A351CFE0-B5DC-4AC7-92E0-F407F0D643EA}" presName="rootText" presStyleLbl="node4" presStyleIdx="7" presStyleCnt="34">
        <dgm:presLayoutVars>
          <dgm:chPref val="3"/>
        </dgm:presLayoutVars>
      </dgm:prSet>
      <dgm:spPr/>
    </dgm:pt>
    <dgm:pt modelId="{056DCAD8-998D-481A-B383-9586E0F1BA5F}" type="pres">
      <dgm:prSet presAssocID="{A351CFE0-B5DC-4AC7-92E0-F407F0D643EA}" presName="rootConnector" presStyleLbl="node4" presStyleIdx="7" presStyleCnt="34"/>
      <dgm:spPr/>
    </dgm:pt>
    <dgm:pt modelId="{FBDF39FC-B6BA-4AD3-8AE7-7752E72A0FCB}" type="pres">
      <dgm:prSet presAssocID="{A351CFE0-B5DC-4AC7-92E0-F407F0D643EA}" presName="hierChild4" presStyleCnt="0"/>
      <dgm:spPr/>
    </dgm:pt>
    <dgm:pt modelId="{9D1C4F7E-D694-45E3-B2B2-F7B99E7A1BD2}" type="pres">
      <dgm:prSet presAssocID="{A351CFE0-B5DC-4AC7-92E0-F407F0D643EA}" presName="hierChild5" presStyleCnt="0"/>
      <dgm:spPr/>
    </dgm:pt>
    <dgm:pt modelId="{7AB8B6D8-E9F1-448C-81C1-0684AFB7D6DF}" type="pres">
      <dgm:prSet presAssocID="{568AAEDE-E47E-46E5-A268-D924E79D6E40}" presName="Name37" presStyleLbl="parChTrans1D4" presStyleIdx="8" presStyleCnt="34"/>
      <dgm:spPr/>
    </dgm:pt>
    <dgm:pt modelId="{4E632294-4C94-4D59-9D31-A8482EFAAEAF}" type="pres">
      <dgm:prSet presAssocID="{21AABAA5-A69E-4A35-8DE7-B500F1B11019}" presName="hierRoot2" presStyleCnt="0">
        <dgm:presLayoutVars>
          <dgm:hierBranch val="init"/>
        </dgm:presLayoutVars>
      </dgm:prSet>
      <dgm:spPr/>
    </dgm:pt>
    <dgm:pt modelId="{7F2D4672-6F95-451E-A071-B9BD1F3615D6}" type="pres">
      <dgm:prSet presAssocID="{21AABAA5-A69E-4A35-8DE7-B500F1B11019}" presName="rootComposite" presStyleCnt="0"/>
      <dgm:spPr/>
    </dgm:pt>
    <dgm:pt modelId="{7BA8E780-3B6D-4B78-B5B9-A9A80011919C}" type="pres">
      <dgm:prSet presAssocID="{21AABAA5-A69E-4A35-8DE7-B500F1B11019}" presName="rootText" presStyleLbl="node4" presStyleIdx="8" presStyleCnt="34">
        <dgm:presLayoutVars>
          <dgm:chPref val="3"/>
        </dgm:presLayoutVars>
      </dgm:prSet>
      <dgm:spPr/>
    </dgm:pt>
    <dgm:pt modelId="{58A2B39D-FAB7-4B0B-87DD-98619C49BDEA}" type="pres">
      <dgm:prSet presAssocID="{21AABAA5-A69E-4A35-8DE7-B500F1B11019}" presName="rootConnector" presStyleLbl="node4" presStyleIdx="8" presStyleCnt="34"/>
      <dgm:spPr/>
    </dgm:pt>
    <dgm:pt modelId="{CADB80B7-0827-4283-8AF3-82FCB9ED7789}" type="pres">
      <dgm:prSet presAssocID="{21AABAA5-A69E-4A35-8DE7-B500F1B11019}" presName="hierChild4" presStyleCnt="0"/>
      <dgm:spPr/>
    </dgm:pt>
    <dgm:pt modelId="{5142C2DA-DC4F-43F0-8923-C73909A5A528}" type="pres">
      <dgm:prSet presAssocID="{21AABAA5-A69E-4A35-8DE7-B500F1B11019}" presName="hierChild5" presStyleCnt="0"/>
      <dgm:spPr/>
    </dgm:pt>
    <dgm:pt modelId="{56DC036F-AB61-47FD-81DD-A03213D687C1}" type="pres">
      <dgm:prSet presAssocID="{F66BC572-97CB-400F-8D19-59C80F190112}" presName="hierChild5" presStyleCnt="0"/>
      <dgm:spPr/>
    </dgm:pt>
    <dgm:pt modelId="{A5A912EA-0E78-4F97-815F-742FB1B31C1E}" type="pres">
      <dgm:prSet presAssocID="{10914424-5B9D-4579-9419-D1E2973F9826}" presName="Name37" presStyleLbl="parChTrans1D3" presStyleIdx="3" presStyleCnt="8"/>
      <dgm:spPr/>
    </dgm:pt>
    <dgm:pt modelId="{2766986C-8FE9-404D-94F3-FFF38FE2C336}" type="pres">
      <dgm:prSet presAssocID="{8DE46B05-466E-41B3-AA53-C6FDB6775728}" presName="hierRoot2" presStyleCnt="0">
        <dgm:presLayoutVars>
          <dgm:hierBranch val="init"/>
        </dgm:presLayoutVars>
      </dgm:prSet>
      <dgm:spPr/>
    </dgm:pt>
    <dgm:pt modelId="{44CCDA02-0F19-4F59-8023-37ACF02C49A8}" type="pres">
      <dgm:prSet presAssocID="{8DE46B05-466E-41B3-AA53-C6FDB6775728}" presName="rootComposite" presStyleCnt="0"/>
      <dgm:spPr/>
    </dgm:pt>
    <dgm:pt modelId="{B4A6C7A8-ED03-426E-8252-AAA981DCB901}" type="pres">
      <dgm:prSet presAssocID="{8DE46B05-466E-41B3-AA53-C6FDB6775728}" presName="rootText" presStyleLbl="node3" presStyleIdx="3" presStyleCnt="8">
        <dgm:presLayoutVars>
          <dgm:chPref val="3"/>
        </dgm:presLayoutVars>
      </dgm:prSet>
      <dgm:spPr/>
    </dgm:pt>
    <dgm:pt modelId="{FD232980-7390-4B52-83FF-2BB62EFBE937}" type="pres">
      <dgm:prSet presAssocID="{8DE46B05-466E-41B3-AA53-C6FDB6775728}" presName="rootConnector" presStyleLbl="node3" presStyleIdx="3" presStyleCnt="8"/>
      <dgm:spPr/>
    </dgm:pt>
    <dgm:pt modelId="{9EB3EA28-C90F-44F3-AE43-88349CFF8CFF}" type="pres">
      <dgm:prSet presAssocID="{8DE46B05-466E-41B3-AA53-C6FDB6775728}" presName="hierChild4" presStyleCnt="0"/>
      <dgm:spPr/>
    </dgm:pt>
    <dgm:pt modelId="{F9DB6892-3D8C-4DC7-8C72-3E1DE36F9BD1}" type="pres">
      <dgm:prSet presAssocID="{F2026C93-DB05-429C-9E29-687420B792B6}" presName="Name37" presStyleLbl="parChTrans1D4" presStyleIdx="9" presStyleCnt="34"/>
      <dgm:spPr/>
    </dgm:pt>
    <dgm:pt modelId="{C88B54D6-2CD6-4722-9287-E3A1E8240156}" type="pres">
      <dgm:prSet presAssocID="{B1072006-0A49-449B-ABC8-F6751825CB1C}" presName="hierRoot2" presStyleCnt="0">
        <dgm:presLayoutVars>
          <dgm:hierBranch val="init"/>
        </dgm:presLayoutVars>
      </dgm:prSet>
      <dgm:spPr/>
    </dgm:pt>
    <dgm:pt modelId="{59E49F88-DC6D-4252-8525-D8869D90F4EC}" type="pres">
      <dgm:prSet presAssocID="{B1072006-0A49-449B-ABC8-F6751825CB1C}" presName="rootComposite" presStyleCnt="0"/>
      <dgm:spPr/>
    </dgm:pt>
    <dgm:pt modelId="{97C67410-FC71-44BD-891B-8981FD87C969}" type="pres">
      <dgm:prSet presAssocID="{B1072006-0A49-449B-ABC8-F6751825CB1C}" presName="rootText" presStyleLbl="node4" presStyleIdx="9" presStyleCnt="34">
        <dgm:presLayoutVars>
          <dgm:chPref val="3"/>
        </dgm:presLayoutVars>
      </dgm:prSet>
      <dgm:spPr/>
    </dgm:pt>
    <dgm:pt modelId="{A4BE065C-2C5E-4F1B-9A2D-7317A398607C}" type="pres">
      <dgm:prSet presAssocID="{B1072006-0A49-449B-ABC8-F6751825CB1C}" presName="rootConnector" presStyleLbl="node4" presStyleIdx="9" presStyleCnt="34"/>
      <dgm:spPr/>
    </dgm:pt>
    <dgm:pt modelId="{C3FF9B82-C2A2-428D-8190-2BFE05C2A2D1}" type="pres">
      <dgm:prSet presAssocID="{B1072006-0A49-449B-ABC8-F6751825CB1C}" presName="hierChild4" presStyleCnt="0"/>
      <dgm:spPr/>
    </dgm:pt>
    <dgm:pt modelId="{0DC7CCC6-E135-4B02-81E7-2FC5B831FB10}" type="pres">
      <dgm:prSet presAssocID="{B1072006-0A49-449B-ABC8-F6751825CB1C}" presName="hierChild5" presStyleCnt="0"/>
      <dgm:spPr/>
    </dgm:pt>
    <dgm:pt modelId="{CAFC1A34-3675-41A1-BBBE-A0D5031CC83A}" type="pres">
      <dgm:prSet presAssocID="{B6B0CE2F-FD56-42CA-A68F-21DF0A48FC5F}" presName="Name37" presStyleLbl="parChTrans1D4" presStyleIdx="10" presStyleCnt="34"/>
      <dgm:spPr/>
    </dgm:pt>
    <dgm:pt modelId="{8B483383-1324-40F3-B193-0F1114EF1E55}" type="pres">
      <dgm:prSet presAssocID="{E9997DE4-0C8B-47C4-AB9A-F3EEBC2ECF01}" presName="hierRoot2" presStyleCnt="0">
        <dgm:presLayoutVars>
          <dgm:hierBranch val="init"/>
        </dgm:presLayoutVars>
      </dgm:prSet>
      <dgm:spPr/>
    </dgm:pt>
    <dgm:pt modelId="{7B53BB47-753B-4FF9-A3F1-0EEF75E03852}" type="pres">
      <dgm:prSet presAssocID="{E9997DE4-0C8B-47C4-AB9A-F3EEBC2ECF01}" presName="rootComposite" presStyleCnt="0"/>
      <dgm:spPr/>
    </dgm:pt>
    <dgm:pt modelId="{2A4F41C3-99D7-438B-98EB-D5328F83B38E}" type="pres">
      <dgm:prSet presAssocID="{E9997DE4-0C8B-47C4-AB9A-F3EEBC2ECF01}" presName="rootText" presStyleLbl="node4" presStyleIdx="10" presStyleCnt="34">
        <dgm:presLayoutVars>
          <dgm:chPref val="3"/>
        </dgm:presLayoutVars>
      </dgm:prSet>
      <dgm:spPr/>
    </dgm:pt>
    <dgm:pt modelId="{60254EDC-DF45-4BAC-8BBB-6621FAF9F575}" type="pres">
      <dgm:prSet presAssocID="{E9997DE4-0C8B-47C4-AB9A-F3EEBC2ECF01}" presName="rootConnector" presStyleLbl="node4" presStyleIdx="10" presStyleCnt="34"/>
      <dgm:spPr/>
    </dgm:pt>
    <dgm:pt modelId="{BBF0A232-B118-49EE-A88D-346FF65A0889}" type="pres">
      <dgm:prSet presAssocID="{E9997DE4-0C8B-47C4-AB9A-F3EEBC2ECF01}" presName="hierChild4" presStyleCnt="0"/>
      <dgm:spPr/>
    </dgm:pt>
    <dgm:pt modelId="{13B812C8-4B4B-4169-8ADC-E04FD958578E}" type="pres">
      <dgm:prSet presAssocID="{E9997DE4-0C8B-47C4-AB9A-F3EEBC2ECF01}" presName="hierChild5" presStyleCnt="0"/>
      <dgm:spPr/>
    </dgm:pt>
    <dgm:pt modelId="{0E3920DA-7D71-4AFA-B012-046782A6F3BF}" type="pres">
      <dgm:prSet presAssocID="{99ED51EE-4218-495F-9CED-01A4ACF23306}" presName="Name37" presStyleLbl="parChTrans1D4" presStyleIdx="11" presStyleCnt="34"/>
      <dgm:spPr/>
    </dgm:pt>
    <dgm:pt modelId="{2C06DCAC-EC74-4655-BC17-D2337F308513}" type="pres">
      <dgm:prSet presAssocID="{48F50E5F-9ACF-4947-A4EF-CE3714DE01E8}" presName="hierRoot2" presStyleCnt="0">
        <dgm:presLayoutVars>
          <dgm:hierBranch val="init"/>
        </dgm:presLayoutVars>
      </dgm:prSet>
      <dgm:spPr/>
    </dgm:pt>
    <dgm:pt modelId="{EF46273A-A322-4A34-9C6B-9B8C87E5B9DF}" type="pres">
      <dgm:prSet presAssocID="{48F50E5F-9ACF-4947-A4EF-CE3714DE01E8}" presName="rootComposite" presStyleCnt="0"/>
      <dgm:spPr/>
    </dgm:pt>
    <dgm:pt modelId="{2F220ADD-2F7C-48D1-8A0E-84EE40EF989F}" type="pres">
      <dgm:prSet presAssocID="{48F50E5F-9ACF-4947-A4EF-CE3714DE01E8}" presName="rootText" presStyleLbl="node4" presStyleIdx="11" presStyleCnt="34">
        <dgm:presLayoutVars>
          <dgm:chPref val="3"/>
        </dgm:presLayoutVars>
      </dgm:prSet>
      <dgm:spPr/>
    </dgm:pt>
    <dgm:pt modelId="{4AF95768-1736-487B-9197-C87A43781C04}" type="pres">
      <dgm:prSet presAssocID="{48F50E5F-9ACF-4947-A4EF-CE3714DE01E8}" presName="rootConnector" presStyleLbl="node4" presStyleIdx="11" presStyleCnt="34"/>
      <dgm:spPr/>
    </dgm:pt>
    <dgm:pt modelId="{2E6D5500-6929-44DF-AD9C-90DCE6F61397}" type="pres">
      <dgm:prSet presAssocID="{48F50E5F-9ACF-4947-A4EF-CE3714DE01E8}" presName="hierChild4" presStyleCnt="0"/>
      <dgm:spPr/>
    </dgm:pt>
    <dgm:pt modelId="{C0B11C46-44F5-4FB9-9C3D-0567E98942A4}" type="pres">
      <dgm:prSet presAssocID="{876B7495-6C0D-48CE-B5F8-034BD32B630B}" presName="Name37" presStyleLbl="parChTrans1D4" presStyleIdx="12" presStyleCnt="34"/>
      <dgm:spPr/>
    </dgm:pt>
    <dgm:pt modelId="{EA31F4AF-5190-4BFF-80B3-7DE28EDBA30B}" type="pres">
      <dgm:prSet presAssocID="{DC664073-F00B-42FB-931C-3EBDE9F83D21}" presName="hierRoot2" presStyleCnt="0">
        <dgm:presLayoutVars>
          <dgm:hierBranch val="init"/>
        </dgm:presLayoutVars>
      </dgm:prSet>
      <dgm:spPr/>
    </dgm:pt>
    <dgm:pt modelId="{EF993045-EBE1-4C0E-88E7-60EF4340470F}" type="pres">
      <dgm:prSet presAssocID="{DC664073-F00B-42FB-931C-3EBDE9F83D21}" presName="rootComposite" presStyleCnt="0"/>
      <dgm:spPr/>
    </dgm:pt>
    <dgm:pt modelId="{2A56C6DA-463F-488D-A689-855110DBC0A2}" type="pres">
      <dgm:prSet presAssocID="{DC664073-F00B-42FB-931C-3EBDE9F83D21}" presName="rootText" presStyleLbl="node4" presStyleIdx="12" presStyleCnt="34">
        <dgm:presLayoutVars>
          <dgm:chPref val="3"/>
        </dgm:presLayoutVars>
      </dgm:prSet>
      <dgm:spPr/>
    </dgm:pt>
    <dgm:pt modelId="{EFC4E402-EC2C-41FB-8BC5-B00FD201C877}" type="pres">
      <dgm:prSet presAssocID="{DC664073-F00B-42FB-931C-3EBDE9F83D21}" presName="rootConnector" presStyleLbl="node4" presStyleIdx="12" presStyleCnt="34"/>
      <dgm:spPr/>
    </dgm:pt>
    <dgm:pt modelId="{E904668B-781C-4C9E-A712-95CBBFF833CF}" type="pres">
      <dgm:prSet presAssocID="{DC664073-F00B-42FB-931C-3EBDE9F83D21}" presName="hierChild4" presStyleCnt="0"/>
      <dgm:spPr/>
    </dgm:pt>
    <dgm:pt modelId="{9A6BD12D-CFD2-4F3D-94D9-0BD664417EC9}" type="pres">
      <dgm:prSet presAssocID="{DC664073-F00B-42FB-931C-3EBDE9F83D21}" presName="hierChild5" presStyleCnt="0"/>
      <dgm:spPr/>
    </dgm:pt>
    <dgm:pt modelId="{EAB413B6-D46F-4CB8-BDA3-C5A7B66E7081}" type="pres">
      <dgm:prSet presAssocID="{C64E1472-CC29-40E0-8D87-0707FE8730C6}" presName="Name37" presStyleLbl="parChTrans1D4" presStyleIdx="13" presStyleCnt="34"/>
      <dgm:spPr/>
    </dgm:pt>
    <dgm:pt modelId="{6E9B2294-762C-4A5A-845E-89C9F1BF99EC}" type="pres">
      <dgm:prSet presAssocID="{6ACF457E-FBA8-4B42-9132-BFA0C1A1A40B}" presName="hierRoot2" presStyleCnt="0">
        <dgm:presLayoutVars>
          <dgm:hierBranch val="init"/>
        </dgm:presLayoutVars>
      </dgm:prSet>
      <dgm:spPr/>
    </dgm:pt>
    <dgm:pt modelId="{331C926A-1A2C-4303-B38E-560C107ED985}" type="pres">
      <dgm:prSet presAssocID="{6ACF457E-FBA8-4B42-9132-BFA0C1A1A40B}" presName="rootComposite" presStyleCnt="0"/>
      <dgm:spPr/>
    </dgm:pt>
    <dgm:pt modelId="{5233775A-6F91-4A89-8D09-882342C8557D}" type="pres">
      <dgm:prSet presAssocID="{6ACF457E-FBA8-4B42-9132-BFA0C1A1A40B}" presName="rootText" presStyleLbl="node4" presStyleIdx="13" presStyleCnt="34">
        <dgm:presLayoutVars>
          <dgm:chPref val="3"/>
        </dgm:presLayoutVars>
      </dgm:prSet>
      <dgm:spPr/>
    </dgm:pt>
    <dgm:pt modelId="{6D54181A-41C9-4E90-A257-C40BB6CCA9D6}" type="pres">
      <dgm:prSet presAssocID="{6ACF457E-FBA8-4B42-9132-BFA0C1A1A40B}" presName="rootConnector" presStyleLbl="node4" presStyleIdx="13" presStyleCnt="34"/>
      <dgm:spPr/>
    </dgm:pt>
    <dgm:pt modelId="{B720CFBB-2C04-4B7F-B24B-71712F97BE95}" type="pres">
      <dgm:prSet presAssocID="{6ACF457E-FBA8-4B42-9132-BFA0C1A1A40B}" presName="hierChild4" presStyleCnt="0"/>
      <dgm:spPr/>
    </dgm:pt>
    <dgm:pt modelId="{B0E86AA7-D7D6-4624-9E2A-B0AB0929C1CF}" type="pres">
      <dgm:prSet presAssocID="{6ACF457E-FBA8-4B42-9132-BFA0C1A1A40B}" presName="hierChild5" presStyleCnt="0"/>
      <dgm:spPr/>
    </dgm:pt>
    <dgm:pt modelId="{01BBA5C5-3E74-49DF-A570-6CB1B3B9A225}" type="pres">
      <dgm:prSet presAssocID="{08F9AC41-0E66-4400-9C94-A2A701C2EDD0}" presName="Name37" presStyleLbl="parChTrans1D4" presStyleIdx="14" presStyleCnt="34"/>
      <dgm:spPr/>
    </dgm:pt>
    <dgm:pt modelId="{9CC6E7E9-D7B0-455B-8410-21C79F02E4FB}" type="pres">
      <dgm:prSet presAssocID="{B3FB3335-2F53-4AD5-B385-A849FB51C7B1}" presName="hierRoot2" presStyleCnt="0">
        <dgm:presLayoutVars>
          <dgm:hierBranch val="init"/>
        </dgm:presLayoutVars>
      </dgm:prSet>
      <dgm:spPr/>
    </dgm:pt>
    <dgm:pt modelId="{C20DCCCA-1277-48CC-B38E-828928C9BFB0}" type="pres">
      <dgm:prSet presAssocID="{B3FB3335-2F53-4AD5-B385-A849FB51C7B1}" presName="rootComposite" presStyleCnt="0"/>
      <dgm:spPr/>
    </dgm:pt>
    <dgm:pt modelId="{F9A881E3-B9BB-4ED2-9F0B-8C07B0396A4E}" type="pres">
      <dgm:prSet presAssocID="{B3FB3335-2F53-4AD5-B385-A849FB51C7B1}" presName="rootText" presStyleLbl="node4" presStyleIdx="14" presStyleCnt="34">
        <dgm:presLayoutVars>
          <dgm:chPref val="3"/>
        </dgm:presLayoutVars>
      </dgm:prSet>
      <dgm:spPr/>
    </dgm:pt>
    <dgm:pt modelId="{7E4937DF-81A8-4796-B89C-BB6B1BA318F8}" type="pres">
      <dgm:prSet presAssocID="{B3FB3335-2F53-4AD5-B385-A849FB51C7B1}" presName="rootConnector" presStyleLbl="node4" presStyleIdx="14" presStyleCnt="34"/>
      <dgm:spPr/>
    </dgm:pt>
    <dgm:pt modelId="{98FDA285-38E9-47F1-BC51-8516E16D6FC2}" type="pres">
      <dgm:prSet presAssocID="{B3FB3335-2F53-4AD5-B385-A849FB51C7B1}" presName="hierChild4" presStyleCnt="0"/>
      <dgm:spPr/>
    </dgm:pt>
    <dgm:pt modelId="{97F2C0A9-73D3-4406-910A-45227BF313CE}" type="pres">
      <dgm:prSet presAssocID="{B3FB3335-2F53-4AD5-B385-A849FB51C7B1}" presName="hierChild5" presStyleCnt="0"/>
      <dgm:spPr/>
    </dgm:pt>
    <dgm:pt modelId="{C03E2B45-6C59-489D-8133-032BFC36A9A3}" type="pres">
      <dgm:prSet presAssocID="{297C568B-7C49-48BC-83D2-5163415C3B16}" presName="Name37" presStyleLbl="parChTrans1D4" presStyleIdx="15" presStyleCnt="34"/>
      <dgm:spPr/>
    </dgm:pt>
    <dgm:pt modelId="{CE543DE5-8A2C-4025-9700-D8BB31C72A26}" type="pres">
      <dgm:prSet presAssocID="{724FC559-35CB-4246-B7E0-5D6A66ACA6EF}" presName="hierRoot2" presStyleCnt="0">
        <dgm:presLayoutVars>
          <dgm:hierBranch val="init"/>
        </dgm:presLayoutVars>
      </dgm:prSet>
      <dgm:spPr/>
    </dgm:pt>
    <dgm:pt modelId="{EFEC4AB3-C435-41F4-9797-CCCD5A83F22E}" type="pres">
      <dgm:prSet presAssocID="{724FC559-35CB-4246-B7E0-5D6A66ACA6EF}" presName="rootComposite" presStyleCnt="0"/>
      <dgm:spPr/>
    </dgm:pt>
    <dgm:pt modelId="{0C646697-028F-40A8-B3E1-F437C62D8ADB}" type="pres">
      <dgm:prSet presAssocID="{724FC559-35CB-4246-B7E0-5D6A66ACA6EF}" presName="rootText" presStyleLbl="node4" presStyleIdx="15" presStyleCnt="34">
        <dgm:presLayoutVars>
          <dgm:chPref val="3"/>
        </dgm:presLayoutVars>
      </dgm:prSet>
      <dgm:spPr/>
    </dgm:pt>
    <dgm:pt modelId="{85F67776-0D06-46AB-935F-44886751BE5B}" type="pres">
      <dgm:prSet presAssocID="{724FC559-35CB-4246-B7E0-5D6A66ACA6EF}" presName="rootConnector" presStyleLbl="node4" presStyleIdx="15" presStyleCnt="34"/>
      <dgm:spPr/>
    </dgm:pt>
    <dgm:pt modelId="{1E054212-69DE-4F6E-A5C0-78BCCE24F826}" type="pres">
      <dgm:prSet presAssocID="{724FC559-35CB-4246-B7E0-5D6A66ACA6EF}" presName="hierChild4" presStyleCnt="0"/>
      <dgm:spPr/>
    </dgm:pt>
    <dgm:pt modelId="{4E2881F9-2718-4379-9157-182CE0426D18}" type="pres">
      <dgm:prSet presAssocID="{724FC559-35CB-4246-B7E0-5D6A66ACA6EF}" presName="hierChild5" presStyleCnt="0"/>
      <dgm:spPr/>
    </dgm:pt>
    <dgm:pt modelId="{C3684A36-4F21-4DDF-9655-0477E7C01D99}" type="pres">
      <dgm:prSet presAssocID="{D5E68C88-4791-4E61-81FF-C23BA971CE21}" presName="Name37" presStyleLbl="parChTrans1D4" presStyleIdx="16" presStyleCnt="34"/>
      <dgm:spPr/>
    </dgm:pt>
    <dgm:pt modelId="{2FF1601F-A0E8-448F-A13A-C06028533BA7}" type="pres">
      <dgm:prSet presAssocID="{B4688DB6-E7E4-4956-AA5B-5099C0BAF4EC}" presName="hierRoot2" presStyleCnt="0">
        <dgm:presLayoutVars>
          <dgm:hierBranch val="init"/>
        </dgm:presLayoutVars>
      </dgm:prSet>
      <dgm:spPr/>
    </dgm:pt>
    <dgm:pt modelId="{3104440B-013D-4FAC-BE26-9A9FFDAFA436}" type="pres">
      <dgm:prSet presAssocID="{B4688DB6-E7E4-4956-AA5B-5099C0BAF4EC}" presName="rootComposite" presStyleCnt="0"/>
      <dgm:spPr/>
    </dgm:pt>
    <dgm:pt modelId="{D63A917E-3AB4-45C2-B8B2-2024924254F5}" type="pres">
      <dgm:prSet presAssocID="{B4688DB6-E7E4-4956-AA5B-5099C0BAF4EC}" presName="rootText" presStyleLbl="node4" presStyleIdx="16" presStyleCnt="34">
        <dgm:presLayoutVars>
          <dgm:chPref val="3"/>
        </dgm:presLayoutVars>
      </dgm:prSet>
      <dgm:spPr/>
    </dgm:pt>
    <dgm:pt modelId="{0BB6E396-A5CF-4A5F-9A70-31BF62D12D5D}" type="pres">
      <dgm:prSet presAssocID="{B4688DB6-E7E4-4956-AA5B-5099C0BAF4EC}" presName="rootConnector" presStyleLbl="node4" presStyleIdx="16" presStyleCnt="34"/>
      <dgm:spPr/>
    </dgm:pt>
    <dgm:pt modelId="{99CF7AE7-1BD6-4ED1-B30E-F2C0B4AAF714}" type="pres">
      <dgm:prSet presAssocID="{B4688DB6-E7E4-4956-AA5B-5099C0BAF4EC}" presName="hierChild4" presStyleCnt="0"/>
      <dgm:spPr/>
    </dgm:pt>
    <dgm:pt modelId="{CCC75A90-00F8-4A3E-9AAA-14C126B699B5}" type="pres">
      <dgm:prSet presAssocID="{B4688DB6-E7E4-4956-AA5B-5099C0BAF4EC}" presName="hierChild5" presStyleCnt="0"/>
      <dgm:spPr/>
    </dgm:pt>
    <dgm:pt modelId="{21BA74C0-1932-47DB-B819-7CFF0BFB436D}" type="pres">
      <dgm:prSet presAssocID="{48F50E5F-9ACF-4947-A4EF-CE3714DE01E8}" presName="hierChild5" presStyleCnt="0"/>
      <dgm:spPr/>
    </dgm:pt>
    <dgm:pt modelId="{4B418848-3527-4A4B-91F7-B719B9946B4B}" type="pres">
      <dgm:prSet presAssocID="{8DE46B05-466E-41B3-AA53-C6FDB6775728}" presName="hierChild5" presStyleCnt="0"/>
      <dgm:spPr/>
    </dgm:pt>
    <dgm:pt modelId="{D4616680-76E4-4F97-9558-FD7B76A61275}" type="pres">
      <dgm:prSet presAssocID="{EDBB7FAE-9B13-404F-8864-5F4F3CE243C7}" presName="Name37" presStyleLbl="parChTrans1D3" presStyleIdx="4" presStyleCnt="8"/>
      <dgm:spPr/>
    </dgm:pt>
    <dgm:pt modelId="{A7989613-DA98-4956-A67F-FB49ED6CEAF0}" type="pres">
      <dgm:prSet presAssocID="{C457A5EA-3E68-4DEA-944F-B5B1C28822D9}" presName="hierRoot2" presStyleCnt="0">
        <dgm:presLayoutVars>
          <dgm:hierBranch val="init"/>
        </dgm:presLayoutVars>
      </dgm:prSet>
      <dgm:spPr/>
    </dgm:pt>
    <dgm:pt modelId="{06EC5DD7-340D-4657-8C58-E65C92660763}" type="pres">
      <dgm:prSet presAssocID="{C457A5EA-3E68-4DEA-944F-B5B1C28822D9}" presName="rootComposite" presStyleCnt="0"/>
      <dgm:spPr/>
    </dgm:pt>
    <dgm:pt modelId="{D140DB5D-0C2D-4986-843F-C4FF81A12972}" type="pres">
      <dgm:prSet presAssocID="{C457A5EA-3E68-4DEA-944F-B5B1C28822D9}" presName="rootText" presStyleLbl="node3" presStyleIdx="4" presStyleCnt="8" custLinFactNeighborX="1562" custLinFactNeighborY="-594">
        <dgm:presLayoutVars>
          <dgm:chPref val="3"/>
        </dgm:presLayoutVars>
      </dgm:prSet>
      <dgm:spPr/>
    </dgm:pt>
    <dgm:pt modelId="{677529FF-B5F6-4FF8-B623-C7F7B27D231F}" type="pres">
      <dgm:prSet presAssocID="{C457A5EA-3E68-4DEA-944F-B5B1C28822D9}" presName="rootConnector" presStyleLbl="node3" presStyleIdx="4" presStyleCnt="8"/>
      <dgm:spPr/>
    </dgm:pt>
    <dgm:pt modelId="{638FF7CB-4747-4A73-BF80-52EFE11130EF}" type="pres">
      <dgm:prSet presAssocID="{C457A5EA-3E68-4DEA-944F-B5B1C28822D9}" presName="hierChild4" presStyleCnt="0"/>
      <dgm:spPr/>
    </dgm:pt>
    <dgm:pt modelId="{1F485434-9A6C-4A33-9F6D-A3BF322E8796}" type="pres">
      <dgm:prSet presAssocID="{927F8AA8-24C8-4327-9A31-BABEE5BC51C7}" presName="Name37" presStyleLbl="parChTrans1D4" presStyleIdx="17" presStyleCnt="34"/>
      <dgm:spPr/>
    </dgm:pt>
    <dgm:pt modelId="{DEE1F264-01C5-4F8D-B8BF-1B4CF35F2900}" type="pres">
      <dgm:prSet presAssocID="{9AE70DB7-8B9F-4B8E-8E2F-42DC1CD8ABD2}" presName="hierRoot2" presStyleCnt="0">
        <dgm:presLayoutVars>
          <dgm:hierBranch val="init"/>
        </dgm:presLayoutVars>
      </dgm:prSet>
      <dgm:spPr/>
    </dgm:pt>
    <dgm:pt modelId="{8E3148E3-57B0-494C-9A5F-2F8564E0DBC3}" type="pres">
      <dgm:prSet presAssocID="{9AE70DB7-8B9F-4B8E-8E2F-42DC1CD8ABD2}" presName="rootComposite" presStyleCnt="0"/>
      <dgm:spPr/>
    </dgm:pt>
    <dgm:pt modelId="{D43666E8-9460-4E4C-966D-3F5437A3E869}" type="pres">
      <dgm:prSet presAssocID="{9AE70DB7-8B9F-4B8E-8E2F-42DC1CD8ABD2}" presName="rootText" presStyleLbl="node4" presStyleIdx="17" presStyleCnt="34">
        <dgm:presLayoutVars>
          <dgm:chPref val="3"/>
        </dgm:presLayoutVars>
      </dgm:prSet>
      <dgm:spPr/>
    </dgm:pt>
    <dgm:pt modelId="{8E1A3248-9658-4DEC-887D-32C2DF6F3682}" type="pres">
      <dgm:prSet presAssocID="{9AE70DB7-8B9F-4B8E-8E2F-42DC1CD8ABD2}" presName="rootConnector" presStyleLbl="node4" presStyleIdx="17" presStyleCnt="34"/>
      <dgm:spPr/>
    </dgm:pt>
    <dgm:pt modelId="{5108C388-3D3D-4EFE-AC96-E7ECD40F97D5}" type="pres">
      <dgm:prSet presAssocID="{9AE70DB7-8B9F-4B8E-8E2F-42DC1CD8ABD2}" presName="hierChild4" presStyleCnt="0"/>
      <dgm:spPr/>
    </dgm:pt>
    <dgm:pt modelId="{E5350F85-1562-42D5-9856-421349A8304F}" type="pres">
      <dgm:prSet presAssocID="{9AE70DB7-8B9F-4B8E-8E2F-42DC1CD8ABD2}" presName="hierChild5" presStyleCnt="0"/>
      <dgm:spPr/>
    </dgm:pt>
    <dgm:pt modelId="{A41AB284-FB61-4BF4-A59E-0635F021AA58}" type="pres">
      <dgm:prSet presAssocID="{C457A5EA-3E68-4DEA-944F-B5B1C28822D9}" presName="hierChild5" presStyleCnt="0"/>
      <dgm:spPr/>
    </dgm:pt>
    <dgm:pt modelId="{9BF344F2-5284-4129-9E51-BB794B586B75}" type="pres">
      <dgm:prSet presAssocID="{1A790335-E892-447B-8C05-7BD9650014C4}" presName="hierChild5" presStyleCnt="0"/>
      <dgm:spPr/>
    </dgm:pt>
    <dgm:pt modelId="{B3FE6467-6345-48F2-8FDE-0CAE2A738679}" type="pres">
      <dgm:prSet presAssocID="{5B22585D-4C09-4FDC-9F95-D3CC7556E716}" presName="Name37" presStyleLbl="parChTrans1D2" presStyleIdx="2" presStyleCnt="3"/>
      <dgm:spPr/>
    </dgm:pt>
    <dgm:pt modelId="{6E666A93-FF9E-4AB5-A77F-D04F50A7BB1D}" type="pres">
      <dgm:prSet presAssocID="{7C468D33-018B-4E13-B61E-0999D31D3554}" presName="hierRoot2" presStyleCnt="0">
        <dgm:presLayoutVars>
          <dgm:hierBranch val="init"/>
        </dgm:presLayoutVars>
      </dgm:prSet>
      <dgm:spPr/>
    </dgm:pt>
    <dgm:pt modelId="{FF161CFD-98AE-45BA-AE61-F3135B642543}" type="pres">
      <dgm:prSet presAssocID="{7C468D33-018B-4E13-B61E-0999D31D3554}" presName="rootComposite" presStyleCnt="0"/>
      <dgm:spPr/>
    </dgm:pt>
    <dgm:pt modelId="{7D8A6B97-6BAB-4C3D-BA8E-B7D518581586}" type="pres">
      <dgm:prSet presAssocID="{7C468D33-018B-4E13-B61E-0999D31D3554}" presName="rootText" presStyleLbl="node2" presStyleIdx="2" presStyleCnt="3">
        <dgm:presLayoutVars>
          <dgm:chPref val="3"/>
        </dgm:presLayoutVars>
      </dgm:prSet>
      <dgm:spPr/>
    </dgm:pt>
    <dgm:pt modelId="{C11183EF-436A-4577-A0B2-49B41131BD99}" type="pres">
      <dgm:prSet presAssocID="{7C468D33-018B-4E13-B61E-0999D31D3554}" presName="rootConnector" presStyleLbl="node2" presStyleIdx="2" presStyleCnt="3"/>
      <dgm:spPr/>
    </dgm:pt>
    <dgm:pt modelId="{38470106-C978-43E5-99DF-372CB72D9C6B}" type="pres">
      <dgm:prSet presAssocID="{7C468D33-018B-4E13-B61E-0999D31D3554}" presName="hierChild4" presStyleCnt="0"/>
      <dgm:spPr/>
    </dgm:pt>
    <dgm:pt modelId="{00EF413F-BFE5-4EF3-BE37-41DE6BB8A928}" type="pres">
      <dgm:prSet presAssocID="{C87F7A71-6521-4AB3-BFCC-02D8F0AC1F46}" presName="Name37" presStyleLbl="parChTrans1D3" presStyleIdx="5" presStyleCnt="8"/>
      <dgm:spPr/>
    </dgm:pt>
    <dgm:pt modelId="{213B30DB-4807-4AB2-815E-049C2028B533}" type="pres">
      <dgm:prSet presAssocID="{766C96B5-4CE1-4604-B455-04DFD467E8C6}" presName="hierRoot2" presStyleCnt="0">
        <dgm:presLayoutVars>
          <dgm:hierBranch val="init"/>
        </dgm:presLayoutVars>
      </dgm:prSet>
      <dgm:spPr/>
    </dgm:pt>
    <dgm:pt modelId="{81DB832E-80A6-4A30-B9F0-02A5B8294ED0}" type="pres">
      <dgm:prSet presAssocID="{766C96B5-4CE1-4604-B455-04DFD467E8C6}" presName="rootComposite" presStyleCnt="0"/>
      <dgm:spPr/>
    </dgm:pt>
    <dgm:pt modelId="{8BF2C377-08B4-44ED-B708-2171365CC8BB}" type="pres">
      <dgm:prSet presAssocID="{766C96B5-4CE1-4604-B455-04DFD467E8C6}" presName="rootText" presStyleLbl="node3" presStyleIdx="5" presStyleCnt="8">
        <dgm:presLayoutVars>
          <dgm:chPref val="3"/>
        </dgm:presLayoutVars>
      </dgm:prSet>
      <dgm:spPr/>
    </dgm:pt>
    <dgm:pt modelId="{B514BE0E-D244-4D51-A586-BE70B4F518CC}" type="pres">
      <dgm:prSet presAssocID="{766C96B5-4CE1-4604-B455-04DFD467E8C6}" presName="rootConnector" presStyleLbl="node3" presStyleIdx="5" presStyleCnt="8"/>
      <dgm:spPr/>
    </dgm:pt>
    <dgm:pt modelId="{C4D2580C-1801-4565-8001-0E60056F97E9}" type="pres">
      <dgm:prSet presAssocID="{766C96B5-4CE1-4604-B455-04DFD467E8C6}" presName="hierChild4" presStyleCnt="0"/>
      <dgm:spPr/>
    </dgm:pt>
    <dgm:pt modelId="{3572D6D8-C07B-4CF8-B8C1-F804BECAE9E1}" type="pres">
      <dgm:prSet presAssocID="{27252B05-0F46-42D2-9221-104D27E9B58A}" presName="Name37" presStyleLbl="parChTrans1D4" presStyleIdx="18" presStyleCnt="34"/>
      <dgm:spPr/>
    </dgm:pt>
    <dgm:pt modelId="{7D281633-DCD6-494B-8664-609386969DFB}" type="pres">
      <dgm:prSet presAssocID="{CFD67CEC-D35F-4213-BBA5-1D0D236B22AF}" presName="hierRoot2" presStyleCnt="0">
        <dgm:presLayoutVars>
          <dgm:hierBranch val="init"/>
        </dgm:presLayoutVars>
      </dgm:prSet>
      <dgm:spPr/>
    </dgm:pt>
    <dgm:pt modelId="{CFC0D6AD-3DB4-4D9D-BD9E-9F7EC1E3554F}" type="pres">
      <dgm:prSet presAssocID="{CFD67CEC-D35F-4213-BBA5-1D0D236B22AF}" presName="rootComposite" presStyleCnt="0"/>
      <dgm:spPr/>
    </dgm:pt>
    <dgm:pt modelId="{5D1CD8A4-6072-4E42-8832-DF88BDED4A20}" type="pres">
      <dgm:prSet presAssocID="{CFD67CEC-D35F-4213-BBA5-1D0D236B22AF}" presName="rootText" presStyleLbl="node4" presStyleIdx="18" presStyleCnt="34">
        <dgm:presLayoutVars>
          <dgm:chPref val="3"/>
        </dgm:presLayoutVars>
      </dgm:prSet>
      <dgm:spPr/>
    </dgm:pt>
    <dgm:pt modelId="{D96BEFBC-8039-4AAC-BE58-D91F163752E8}" type="pres">
      <dgm:prSet presAssocID="{CFD67CEC-D35F-4213-BBA5-1D0D236B22AF}" presName="rootConnector" presStyleLbl="node4" presStyleIdx="18" presStyleCnt="34"/>
      <dgm:spPr/>
    </dgm:pt>
    <dgm:pt modelId="{CDAF56AD-B06E-41A7-858B-0C4A75D293B6}" type="pres">
      <dgm:prSet presAssocID="{CFD67CEC-D35F-4213-BBA5-1D0D236B22AF}" presName="hierChild4" presStyleCnt="0"/>
      <dgm:spPr/>
    </dgm:pt>
    <dgm:pt modelId="{07251C51-8F1B-4351-9E06-8AA70723A093}" type="pres">
      <dgm:prSet presAssocID="{CFD67CEC-D35F-4213-BBA5-1D0D236B22AF}" presName="hierChild5" presStyleCnt="0"/>
      <dgm:spPr/>
    </dgm:pt>
    <dgm:pt modelId="{E48A9542-DE78-45F6-A5F0-EFB63C9DCD53}" type="pres">
      <dgm:prSet presAssocID="{82571F6F-8DD6-4A2B-AA54-60990F434C32}" presName="Name37" presStyleLbl="parChTrans1D4" presStyleIdx="19" presStyleCnt="34"/>
      <dgm:spPr/>
    </dgm:pt>
    <dgm:pt modelId="{0610C02E-A5DD-4C00-B4A0-28DDCF4B0687}" type="pres">
      <dgm:prSet presAssocID="{4026E6EA-A1BD-4E61-9F0E-F7C779F68CF3}" presName="hierRoot2" presStyleCnt="0">
        <dgm:presLayoutVars>
          <dgm:hierBranch val="init"/>
        </dgm:presLayoutVars>
      </dgm:prSet>
      <dgm:spPr/>
    </dgm:pt>
    <dgm:pt modelId="{BFE5A746-32AF-4567-9182-6190F4457F25}" type="pres">
      <dgm:prSet presAssocID="{4026E6EA-A1BD-4E61-9F0E-F7C779F68CF3}" presName="rootComposite" presStyleCnt="0"/>
      <dgm:spPr/>
    </dgm:pt>
    <dgm:pt modelId="{788D7109-0722-46F0-8713-3B8F36A9B149}" type="pres">
      <dgm:prSet presAssocID="{4026E6EA-A1BD-4E61-9F0E-F7C779F68CF3}" presName="rootText" presStyleLbl="node4" presStyleIdx="19" presStyleCnt="34">
        <dgm:presLayoutVars>
          <dgm:chPref val="3"/>
        </dgm:presLayoutVars>
      </dgm:prSet>
      <dgm:spPr/>
    </dgm:pt>
    <dgm:pt modelId="{32CA46B9-2E59-4B65-8F2B-CEF938DAC8EC}" type="pres">
      <dgm:prSet presAssocID="{4026E6EA-A1BD-4E61-9F0E-F7C779F68CF3}" presName="rootConnector" presStyleLbl="node4" presStyleIdx="19" presStyleCnt="34"/>
      <dgm:spPr/>
    </dgm:pt>
    <dgm:pt modelId="{E60018D6-9ACE-4038-BFD9-B3DF3711984D}" type="pres">
      <dgm:prSet presAssocID="{4026E6EA-A1BD-4E61-9F0E-F7C779F68CF3}" presName="hierChild4" presStyleCnt="0"/>
      <dgm:spPr/>
    </dgm:pt>
    <dgm:pt modelId="{2C14D2B0-2C5A-4F2A-BCB8-A1430FA4BBD0}" type="pres">
      <dgm:prSet presAssocID="{4026E6EA-A1BD-4E61-9F0E-F7C779F68CF3}" presName="hierChild5" presStyleCnt="0"/>
      <dgm:spPr/>
    </dgm:pt>
    <dgm:pt modelId="{65AB8448-DACB-4403-86B1-C928E867155F}" type="pres">
      <dgm:prSet presAssocID="{59DAB7A4-1AEB-44FA-BA96-E7DD376F6A9F}" presName="Name37" presStyleLbl="parChTrans1D4" presStyleIdx="20" presStyleCnt="34"/>
      <dgm:spPr/>
    </dgm:pt>
    <dgm:pt modelId="{B9897278-433E-4EBA-AFC9-5EBD04E1C7B2}" type="pres">
      <dgm:prSet presAssocID="{95696896-82E6-425C-B75A-2708ED6EA93B}" presName="hierRoot2" presStyleCnt="0">
        <dgm:presLayoutVars>
          <dgm:hierBranch val="init"/>
        </dgm:presLayoutVars>
      </dgm:prSet>
      <dgm:spPr/>
    </dgm:pt>
    <dgm:pt modelId="{62E941E2-722B-470F-912C-B490172E7960}" type="pres">
      <dgm:prSet presAssocID="{95696896-82E6-425C-B75A-2708ED6EA93B}" presName="rootComposite" presStyleCnt="0"/>
      <dgm:spPr/>
    </dgm:pt>
    <dgm:pt modelId="{4EB0FCB7-DD61-437C-9611-23359D156AB0}" type="pres">
      <dgm:prSet presAssocID="{95696896-82E6-425C-B75A-2708ED6EA93B}" presName="rootText" presStyleLbl="node4" presStyleIdx="20" presStyleCnt="34">
        <dgm:presLayoutVars>
          <dgm:chPref val="3"/>
        </dgm:presLayoutVars>
      </dgm:prSet>
      <dgm:spPr/>
    </dgm:pt>
    <dgm:pt modelId="{F10A6E2B-E2E8-4EA3-B91D-836F68407D41}" type="pres">
      <dgm:prSet presAssocID="{95696896-82E6-425C-B75A-2708ED6EA93B}" presName="rootConnector" presStyleLbl="node4" presStyleIdx="20" presStyleCnt="34"/>
      <dgm:spPr/>
    </dgm:pt>
    <dgm:pt modelId="{1F259D99-BB83-49BD-97AF-F51940419BD0}" type="pres">
      <dgm:prSet presAssocID="{95696896-82E6-425C-B75A-2708ED6EA93B}" presName="hierChild4" presStyleCnt="0"/>
      <dgm:spPr/>
    </dgm:pt>
    <dgm:pt modelId="{C5DB74C3-58D1-479D-AB03-DD24B773257B}" type="pres">
      <dgm:prSet presAssocID="{95696896-82E6-425C-B75A-2708ED6EA93B}" presName="hierChild5" presStyleCnt="0"/>
      <dgm:spPr/>
    </dgm:pt>
    <dgm:pt modelId="{1F9B8D6E-BA50-4FA9-B954-DFCA873C2613}" type="pres">
      <dgm:prSet presAssocID="{766C96B5-4CE1-4604-B455-04DFD467E8C6}" presName="hierChild5" presStyleCnt="0"/>
      <dgm:spPr/>
    </dgm:pt>
    <dgm:pt modelId="{209F27C6-081A-4673-BB9E-5339E376B0C5}" type="pres">
      <dgm:prSet presAssocID="{D0836475-2138-4AAB-97FC-F505DB43BD85}" presName="Name37" presStyleLbl="parChTrans1D3" presStyleIdx="6" presStyleCnt="8"/>
      <dgm:spPr/>
    </dgm:pt>
    <dgm:pt modelId="{A3A488E7-4A74-443E-9FC1-5926AAA0C8A8}" type="pres">
      <dgm:prSet presAssocID="{FE499303-1C00-47A1-A12B-47BF9F83438C}" presName="hierRoot2" presStyleCnt="0">
        <dgm:presLayoutVars>
          <dgm:hierBranch val="init"/>
        </dgm:presLayoutVars>
      </dgm:prSet>
      <dgm:spPr/>
    </dgm:pt>
    <dgm:pt modelId="{5C3F9D39-B195-4E8C-8FF0-587607E438FE}" type="pres">
      <dgm:prSet presAssocID="{FE499303-1C00-47A1-A12B-47BF9F83438C}" presName="rootComposite" presStyleCnt="0"/>
      <dgm:spPr/>
    </dgm:pt>
    <dgm:pt modelId="{361ACB8D-70C9-4E46-BD69-DA49A40760B2}" type="pres">
      <dgm:prSet presAssocID="{FE499303-1C00-47A1-A12B-47BF9F83438C}" presName="rootText" presStyleLbl="node3" presStyleIdx="6" presStyleCnt="8">
        <dgm:presLayoutVars>
          <dgm:chPref val="3"/>
        </dgm:presLayoutVars>
      </dgm:prSet>
      <dgm:spPr/>
    </dgm:pt>
    <dgm:pt modelId="{5FAEECAC-842F-44A0-81B1-909158A6BC2D}" type="pres">
      <dgm:prSet presAssocID="{FE499303-1C00-47A1-A12B-47BF9F83438C}" presName="rootConnector" presStyleLbl="node3" presStyleIdx="6" presStyleCnt="8"/>
      <dgm:spPr/>
    </dgm:pt>
    <dgm:pt modelId="{A0387A2F-E706-40CC-B999-DA52D7923F58}" type="pres">
      <dgm:prSet presAssocID="{FE499303-1C00-47A1-A12B-47BF9F83438C}" presName="hierChild4" presStyleCnt="0"/>
      <dgm:spPr/>
    </dgm:pt>
    <dgm:pt modelId="{54646C6C-688E-4037-B55E-833C4A222051}" type="pres">
      <dgm:prSet presAssocID="{BDD653C6-1694-48C8-B3F1-A4B3707FB7FE}" presName="Name37" presStyleLbl="parChTrans1D4" presStyleIdx="21" presStyleCnt="34"/>
      <dgm:spPr/>
    </dgm:pt>
    <dgm:pt modelId="{EC5FBE37-1203-4D9F-9458-FE941CA8A71C}" type="pres">
      <dgm:prSet presAssocID="{3D5A7E93-3AA5-4ACA-8886-2DF785CD3DE6}" presName="hierRoot2" presStyleCnt="0">
        <dgm:presLayoutVars>
          <dgm:hierBranch val="init"/>
        </dgm:presLayoutVars>
      </dgm:prSet>
      <dgm:spPr/>
    </dgm:pt>
    <dgm:pt modelId="{6F57E4FA-AB0D-41A4-A0BC-65661AA225A3}" type="pres">
      <dgm:prSet presAssocID="{3D5A7E93-3AA5-4ACA-8886-2DF785CD3DE6}" presName="rootComposite" presStyleCnt="0"/>
      <dgm:spPr/>
    </dgm:pt>
    <dgm:pt modelId="{F13856BE-72A5-430A-87E9-DE04E59FDA60}" type="pres">
      <dgm:prSet presAssocID="{3D5A7E93-3AA5-4ACA-8886-2DF785CD3DE6}" presName="rootText" presStyleLbl="node4" presStyleIdx="21" presStyleCnt="34">
        <dgm:presLayoutVars>
          <dgm:chPref val="3"/>
        </dgm:presLayoutVars>
      </dgm:prSet>
      <dgm:spPr/>
    </dgm:pt>
    <dgm:pt modelId="{FD147C8B-D37B-4966-9151-49250FE816AC}" type="pres">
      <dgm:prSet presAssocID="{3D5A7E93-3AA5-4ACA-8886-2DF785CD3DE6}" presName="rootConnector" presStyleLbl="node4" presStyleIdx="21" presStyleCnt="34"/>
      <dgm:spPr/>
    </dgm:pt>
    <dgm:pt modelId="{C574CF49-5660-4F92-BB32-6820E5DA7674}" type="pres">
      <dgm:prSet presAssocID="{3D5A7E93-3AA5-4ACA-8886-2DF785CD3DE6}" presName="hierChild4" presStyleCnt="0"/>
      <dgm:spPr/>
    </dgm:pt>
    <dgm:pt modelId="{CDA879B4-996F-4E6D-B646-5D4ED28EFFDB}" type="pres">
      <dgm:prSet presAssocID="{894C01E0-385E-4211-B9D6-6044742FEEAC}" presName="Name37" presStyleLbl="parChTrans1D4" presStyleIdx="22" presStyleCnt="34"/>
      <dgm:spPr/>
    </dgm:pt>
    <dgm:pt modelId="{17923366-72E7-4455-9E75-93D8AF1EFF95}" type="pres">
      <dgm:prSet presAssocID="{4275E7A5-2F14-4BEC-94BB-E6B1D720F23C}" presName="hierRoot2" presStyleCnt="0">
        <dgm:presLayoutVars>
          <dgm:hierBranch val="init"/>
        </dgm:presLayoutVars>
      </dgm:prSet>
      <dgm:spPr/>
    </dgm:pt>
    <dgm:pt modelId="{0B8087F8-AA4D-407B-B476-548E3F1ECC45}" type="pres">
      <dgm:prSet presAssocID="{4275E7A5-2F14-4BEC-94BB-E6B1D720F23C}" presName="rootComposite" presStyleCnt="0"/>
      <dgm:spPr/>
    </dgm:pt>
    <dgm:pt modelId="{A206A50C-B9A8-43C6-8592-2B79B2A26347}" type="pres">
      <dgm:prSet presAssocID="{4275E7A5-2F14-4BEC-94BB-E6B1D720F23C}" presName="rootText" presStyleLbl="node4" presStyleIdx="22" presStyleCnt="34">
        <dgm:presLayoutVars>
          <dgm:chPref val="3"/>
        </dgm:presLayoutVars>
      </dgm:prSet>
      <dgm:spPr/>
    </dgm:pt>
    <dgm:pt modelId="{6CDE47C7-B187-42E5-89AF-1ED6B7275B88}" type="pres">
      <dgm:prSet presAssocID="{4275E7A5-2F14-4BEC-94BB-E6B1D720F23C}" presName="rootConnector" presStyleLbl="node4" presStyleIdx="22" presStyleCnt="34"/>
      <dgm:spPr/>
    </dgm:pt>
    <dgm:pt modelId="{6E92405D-707C-42DC-A88A-953002972187}" type="pres">
      <dgm:prSet presAssocID="{4275E7A5-2F14-4BEC-94BB-E6B1D720F23C}" presName="hierChild4" presStyleCnt="0"/>
      <dgm:spPr/>
    </dgm:pt>
    <dgm:pt modelId="{69D2CB60-76B1-4A68-B37F-20B6D70A0C03}" type="pres">
      <dgm:prSet presAssocID="{4275E7A5-2F14-4BEC-94BB-E6B1D720F23C}" presName="hierChild5" presStyleCnt="0"/>
      <dgm:spPr/>
    </dgm:pt>
    <dgm:pt modelId="{CD6173C3-41BD-4EF3-9018-633012B687A9}" type="pres">
      <dgm:prSet presAssocID="{05A9713F-30C5-4080-BC91-36317CC6F711}" presName="Name37" presStyleLbl="parChTrans1D4" presStyleIdx="23" presStyleCnt="34"/>
      <dgm:spPr/>
    </dgm:pt>
    <dgm:pt modelId="{CAA19D80-B91B-4CBC-B7C6-151B05F9A70D}" type="pres">
      <dgm:prSet presAssocID="{8FA6F6B4-431A-4110-B17A-2E010DBC104A}" presName="hierRoot2" presStyleCnt="0">
        <dgm:presLayoutVars>
          <dgm:hierBranch val="init"/>
        </dgm:presLayoutVars>
      </dgm:prSet>
      <dgm:spPr/>
    </dgm:pt>
    <dgm:pt modelId="{E7C979E0-88DF-45D5-9352-C3589D5807F1}" type="pres">
      <dgm:prSet presAssocID="{8FA6F6B4-431A-4110-B17A-2E010DBC104A}" presName="rootComposite" presStyleCnt="0"/>
      <dgm:spPr/>
    </dgm:pt>
    <dgm:pt modelId="{ABF18C1A-9D11-4DBE-A62B-3FF5A3DBCD4C}" type="pres">
      <dgm:prSet presAssocID="{8FA6F6B4-431A-4110-B17A-2E010DBC104A}" presName="rootText" presStyleLbl="node4" presStyleIdx="23" presStyleCnt="34">
        <dgm:presLayoutVars>
          <dgm:chPref val="3"/>
        </dgm:presLayoutVars>
      </dgm:prSet>
      <dgm:spPr/>
    </dgm:pt>
    <dgm:pt modelId="{89FE20C0-BEDE-4BFC-9F7F-CBA87BC5DEE8}" type="pres">
      <dgm:prSet presAssocID="{8FA6F6B4-431A-4110-B17A-2E010DBC104A}" presName="rootConnector" presStyleLbl="node4" presStyleIdx="23" presStyleCnt="34"/>
      <dgm:spPr/>
    </dgm:pt>
    <dgm:pt modelId="{5DE7412F-B175-4E48-9650-A546E433BD70}" type="pres">
      <dgm:prSet presAssocID="{8FA6F6B4-431A-4110-B17A-2E010DBC104A}" presName="hierChild4" presStyleCnt="0"/>
      <dgm:spPr/>
    </dgm:pt>
    <dgm:pt modelId="{9BB92DBD-14C2-4F77-9CC6-E05F867EBCA5}" type="pres">
      <dgm:prSet presAssocID="{8FA6F6B4-431A-4110-B17A-2E010DBC104A}" presName="hierChild5" presStyleCnt="0"/>
      <dgm:spPr/>
    </dgm:pt>
    <dgm:pt modelId="{CB77F272-40C8-4071-8B66-95934129C9CD}" type="pres">
      <dgm:prSet presAssocID="{300CAA6E-CA26-4F9D-A61B-60016F70CFA7}" presName="Name37" presStyleLbl="parChTrans1D4" presStyleIdx="24" presStyleCnt="34"/>
      <dgm:spPr/>
    </dgm:pt>
    <dgm:pt modelId="{FC1026AF-F1BA-4380-A658-53B81366114E}" type="pres">
      <dgm:prSet presAssocID="{71D63C83-EF62-4B03-9302-693CFB78A204}" presName="hierRoot2" presStyleCnt="0">
        <dgm:presLayoutVars>
          <dgm:hierBranch val="init"/>
        </dgm:presLayoutVars>
      </dgm:prSet>
      <dgm:spPr/>
    </dgm:pt>
    <dgm:pt modelId="{FB2010F2-CAF8-4E35-86C0-72789E48E685}" type="pres">
      <dgm:prSet presAssocID="{71D63C83-EF62-4B03-9302-693CFB78A204}" presName="rootComposite" presStyleCnt="0"/>
      <dgm:spPr/>
    </dgm:pt>
    <dgm:pt modelId="{C80861FD-36E0-41CC-BAC5-296D21E37B05}" type="pres">
      <dgm:prSet presAssocID="{71D63C83-EF62-4B03-9302-693CFB78A204}" presName="rootText" presStyleLbl="node4" presStyleIdx="24" presStyleCnt="34">
        <dgm:presLayoutVars>
          <dgm:chPref val="3"/>
        </dgm:presLayoutVars>
      </dgm:prSet>
      <dgm:spPr/>
    </dgm:pt>
    <dgm:pt modelId="{ACCD753B-6C42-49A8-BF9B-BF56050D15F8}" type="pres">
      <dgm:prSet presAssocID="{71D63C83-EF62-4B03-9302-693CFB78A204}" presName="rootConnector" presStyleLbl="node4" presStyleIdx="24" presStyleCnt="34"/>
      <dgm:spPr/>
    </dgm:pt>
    <dgm:pt modelId="{AC737270-4410-4D65-9776-F5DCC4DE6B6D}" type="pres">
      <dgm:prSet presAssocID="{71D63C83-EF62-4B03-9302-693CFB78A204}" presName="hierChild4" presStyleCnt="0"/>
      <dgm:spPr/>
    </dgm:pt>
    <dgm:pt modelId="{5C6459CB-2867-40F8-AABD-E3F8DC46EFE9}" type="pres">
      <dgm:prSet presAssocID="{71D63C83-EF62-4B03-9302-693CFB78A204}" presName="hierChild5" presStyleCnt="0"/>
      <dgm:spPr/>
    </dgm:pt>
    <dgm:pt modelId="{8146AB97-A087-4FAF-9F71-CE96741688AB}" type="pres">
      <dgm:prSet presAssocID="{780A24F9-F94D-4B02-987E-C51DBB1CAD83}" presName="Name37" presStyleLbl="parChTrans1D4" presStyleIdx="25" presStyleCnt="34"/>
      <dgm:spPr/>
    </dgm:pt>
    <dgm:pt modelId="{D9537C33-883A-4289-B6A3-B6441D901B9C}" type="pres">
      <dgm:prSet presAssocID="{62614D44-35C6-4ACD-BC2D-01BB051A6205}" presName="hierRoot2" presStyleCnt="0">
        <dgm:presLayoutVars>
          <dgm:hierBranch val="init"/>
        </dgm:presLayoutVars>
      </dgm:prSet>
      <dgm:spPr/>
    </dgm:pt>
    <dgm:pt modelId="{0C3AF763-C450-494F-A426-622C880B1A4D}" type="pres">
      <dgm:prSet presAssocID="{62614D44-35C6-4ACD-BC2D-01BB051A6205}" presName="rootComposite" presStyleCnt="0"/>
      <dgm:spPr/>
    </dgm:pt>
    <dgm:pt modelId="{4278CF54-BC01-4B19-8923-4FC1F0E8E506}" type="pres">
      <dgm:prSet presAssocID="{62614D44-35C6-4ACD-BC2D-01BB051A6205}" presName="rootText" presStyleLbl="node4" presStyleIdx="25" presStyleCnt="34">
        <dgm:presLayoutVars>
          <dgm:chPref val="3"/>
        </dgm:presLayoutVars>
      </dgm:prSet>
      <dgm:spPr/>
    </dgm:pt>
    <dgm:pt modelId="{D003D8EC-2D53-457A-B7E6-A495D35B3ACE}" type="pres">
      <dgm:prSet presAssocID="{62614D44-35C6-4ACD-BC2D-01BB051A6205}" presName="rootConnector" presStyleLbl="node4" presStyleIdx="25" presStyleCnt="34"/>
      <dgm:spPr/>
    </dgm:pt>
    <dgm:pt modelId="{7FBC0964-2558-4869-B525-ED12ED83BF4B}" type="pres">
      <dgm:prSet presAssocID="{62614D44-35C6-4ACD-BC2D-01BB051A6205}" presName="hierChild4" presStyleCnt="0"/>
      <dgm:spPr/>
    </dgm:pt>
    <dgm:pt modelId="{CBCBB035-1322-410A-BA2F-1C347ECA4D56}" type="pres">
      <dgm:prSet presAssocID="{62614D44-35C6-4ACD-BC2D-01BB051A6205}" presName="hierChild5" presStyleCnt="0"/>
      <dgm:spPr/>
    </dgm:pt>
    <dgm:pt modelId="{769B54A2-AA66-42E4-9E1F-94853C928570}" type="pres">
      <dgm:prSet presAssocID="{1F9D2265-60E2-4997-925E-9E7FAF0FD5F4}" presName="Name37" presStyleLbl="parChTrans1D4" presStyleIdx="26" presStyleCnt="34"/>
      <dgm:spPr/>
    </dgm:pt>
    <dgm:pt modelId="{2D5B66FD-9E0A-4FF1-8DEB-2B205D4A07FC}" type="pres">
      <dgm:prSet presAssocID="{65569C53-C002-4E86-85D4-A1EE408C0F93}" presName="hierRoot2" presStyleCnt="0">
        <dgm:presLayoutVars>
          <dgm:hierBranch val="init"/>
        </dgm:presLayoutVars>
      </dgm:prSet>
      <dgm:spPr/>
    </dgm:pt>
    <dgm:pt modelId="{7693F80B-FA0F-4088-9A1F-A4B19C3E8D8B}" type="pres">
      <dgm:prSet presAssocID="{65569C53-C002-4E86-85D4-A1EE408C0F93}" presName="rootComposite" presStyleCnt="0"/>
      <dgm:spPr/>
    </dgm:pt>
    <dgm:pt modelId="{119753B5-AAF5-4E31-BD36-FAB0C5A5B4A4}" type="pres">
      <dgm:prSet presAssocID="{65569C53-C002-4E86-85D4-A1EE408C0F93}" presName="rootText" presStyleLbl="node4" presStyleIdx="26" presStyleCnt="34">
        <dgm:presLayoutVars>
          <dgm:chPref val="3"/>
        </dgm:presLayoutVars>
      </dgm:prSet>
      <dgm:spPr/>
    </dgm:pt>
    <dgm:pt modelId="{09913740-80F3-492B-AC71-3EA61C055EBA}" type="pres">
      <dgm:prSet presAssocID="{65569C53-C002-4E86-85D4-A1EE408C0F93}" presName="rootConnector" presStyleLbl="node4" presStyleIdx="26" presStyleCnt="34"/>
      <dgm:spPr/>
    </dgm:pt>
    <dgm:pt modelId="{38DCFCB7-F500-4D71-982B-20063B055A99}" type="pres">
      <dgm:prSet presAssocID="{65569C53-C002-4E86-85D4-A1EE408C0F93}" presName="hierChild4" presStyleCnt="0"/>
      <dgm:spPr/>
    </dgm:pt>
    <dgm:pt modelId="{4E13F1B8-6ED0-4C92-9C73-24CC00CA423F}" type="pres">
      <dgm:prSet presAssocID="{65569C53-C002-4E86-85D4-A1EE408C0F93}" presName="hierChild5" presStyleCnt="0"/>
      <dgm:spPr/>
    </dgm:pt>
    <dgm:pt modelId="{A96C4F99-64E1-48A8-A19E-0C5F9D032441}" type="pres">
      <dgm:prSet presAssocID="{3D5A7E93-3AA5-4ACA-8886-2DF785CD3DE6}" presName="hierChild5" presStyleCnt="0"/>
      <dgm:spPr/>
    </dgm:pt>
    <dgm:pt modelId="{F7F22B3F-7BC9-4061-8F01-6D08BBD8AA67}" type="pres">
      <dgm:prSet presAssocID="{F3447474-61F2-48BB-BF6A-2D5287ABA4F8}" presName="Name37" presStyleLbl="parChTrans1D4" presStyleIdx="27" presStyleCnt="34"/>
      <dgm:spPr/>
    </dgm:pt>
    <dgm:pt modelId="{54935EA8-1632-46B7-A4D5-4B1C1C1D7537}" type="pres">
      <dgm:prSet presAssocID="{D83ABA5C-0392-4DAB-97E3-B6E57B99A883}" presName="hierRoot2" presStyleCnt="0">
        <dgm:presLayoutVars>
          <dgm:hierBranch val="init"/>
        </dgm:presLayoutVars>
      </dgm:prSet>
      <dgm:spPr/>
    </dgm:pt>
    <dgm:pt modelId="{FC970A15-D7F0-4CE8-900F-E37D4090901B}" type="pres">
      <dgm:prSet presAssocID="{D83ABA5C-0392-4DAB-97E3-B6E57B99A883}" presName="rootComposite" presStyleCnt="0"/>
      <dgm:spPr/>
    </dgm:pt>
    <dgm:pt modelId="{C7267240-91B5-408F-AE3F-9627B47BE0A5}" type="pres">
      <dgm:prSet presAssocID="{D83ABA5C-0392-4DAB-97E3-B6E57B99A883}" presName="rootText" presStyleLbl="node4" presStyleIdx="27" presStyleCnt="34">
        <dgm:presLayoutVars>
          <dgm:chPref val="3"/>
        </dgm:presLayoutVars>
      </dgm:prSet>
      <dgm:spPr/>
    </dgm:pt>
    <dgm:pt modelId="{378B51F9-B7A4-468F-B601-1E3F07A67CDD}" type="pres">
      <dgm:prSet presAssocID="{D83ABA5C-0392-4DAB-97E3-B6E57B99A883}" presName="rootConnector" presStyleLbl="node4" presStyleIdx="27" presStyleCnt="34"/>
      <dgm:spPr/>
    </dgm:pt>
    <dgm:pt modelId="{B734D66B-52FD-4CCF-8F41-9391A9046ECB}" type="pres">
      <dgm:prSet presAssocID="{D83ABA5C-0392-4DAB-97E3-B6E57B99A883}" presName="hierChild4" presStyleCnt="0"/>
      <dgm:spPr/>
    </dgm:pt>
    <dgm:pt modelId="{C71DDC04-8442-48C9-AFB0-55FEFF2F7C22}" type="pres">
      <dgm:prSet presAssocID="{4FD32E34-9E75-468A-AF2B-A7CC13E5B61B}" presName="Name37" presStyleLbl="parChTrans1D4" presStyleIdx="28" presStyleCnt="34"/>
      <dgm:spPr/>
    </dgm:pt>
    <dgm:pt modelId="{C3BEED6D-FCDD-44E4-A69E-E5DD289CD078}" type="pres">
      <dgm:prSet presAssocID="{0B39ECFC-303A-4009-A191-9800A9D63F24}" presName="hierRoot2" presStyleCnt="0">
        <dgm:presLayoutVars>
          <dgm:hierBranch val="init"/>
        </dgm:presLayoutVars>
      </dgm:prSet>
      <dgm:spPr/>
    </dgm:pt>
    <dgm:pt modelId="{8E74FB48-35CF-4FAF-8223-F08699E37F7C}" type="pres">
      <dgm:prSet presAssocID="{0B39ECFC-303A-4009-A191-9800A9D63F24}" presName="rootComposite" presStyleCnt="0"/>
      <dgm:spPr/>
    </dgm:pt>
    <dgm:pt modelId="{8E6735F3-174D-4092-AB1A-A7A92F0CB922}" type="pres">
      <dgm:prSet presAssocID="{0B39ECFC-303A-4009-A191-9800A9D63F24}" presName="rootText" presStyleLbl="node4" presStyleIdx="28" presStyleCnt="34">
        <dgm:presLayoutVars>
          <dgm:chPref val="3"/>
        </dgm:presLayoutVars>
      </dgm:prSet>
      <dgm:spPr/>
    </dgm:pt>
    <dgm:pt modelId="{E354D681-DD97-4AED-90A2-8D303CF954D1}" type="pres">
      <dgm:prSet presAssocID="{0B39ECFC-303A-4009-A191-9800A9D63F24}" presName="rootConnector" presStyleLbl="node4" presStyleIdx="28" presStyleCnt="34"/>
      <dgm:spPr/>
    </dgm:pt>
    <dgm:pt modelId="{5CB0B0EF-F358-496D-8271-4BA67A1F832A}" type="pres">
      <dgm:prSet presAssocID="{0B39ECFC-303A-4009-A191-9800A9D63F24}" presName="hierChild4" presStyleCnt="0"/>
      <dgm:spPr/>
    </dgm:pt>
    <dgm:pt modelId="{6DF3ED0B-3E93-4753-8C9E-51E8EA6F63B4}" type="pres">
      <dgm:prSet presAssocID="{0B39ECFC-303A-4009-A191-9800A9D63F24}" presName="hierChild5" presStyleCnt="0"/>
      <dgm:spPr/>
    </dgm:pt>
    <dgm:pt modelId="{895201AC-BA00-40F4-9CF4-101B101C78C9}" type="pres">
      <dgm:prSet presAssocID="{84E1458A-EAD2-4A3C-8051-EE84E803A444}" presName="Name37" presStyleLbl="parChTrans1D4" presStyleIdx="29" presStyleCnt="34"/>
      <dgm:spPr/>
    </dgm:pt>
    <dgm:pt modelId="{D5DDDFBB-25D0-42BB-96E3-418BF7D4B71D}" type="pres">
      <dgm:prSet presAssocID="{9617DADE-0E8F-4AB3-8D71-99D1287EEB4D}" presName="hierRoot2" presStyleCnt="0">
        <dgm:presLayoutVars>
          <dgm:hierBranch val="init"/>
        </dgm:presLayoutVars>
      </dgm:prSet>
      <dgm:spPr/>
    </dgm:pt>
    <dgm:pt modelId="{BE47868F-48DA-41CF-B75F-EEEAB8199668}" type="pres">
      <dgm:prSet presAssocID="{9617DADE-0E8F-4AB3-8D71-99D1287EEB4D}" presName="rootComposite" presStyleCnt="0"/>
      <dgm:spPr/>
    </dgm:pt>
    <dgm:pt modelId="{766C7B8E-84B2-4CB5-A0BA-F858BB240CDA}" type="pres">
      <dgm:prSet presAssocID="{9617DADE-0E8F-4AB3-8D71-99D1287EEB4D}" presName="rootText" presStyleLbl="node4" presStyleIdx="29" presStyleCnt="34">
        <dgm:presLayoutVars>
          <dgm:chPref val="3"/>
        </dgm:presLayoutVars>
      </dgm:prSet>
      <dgm:spPr/>
    </dgm:pt>
    <dgm:pt modelId="{44F3CA90-1D41-4489-A8F9-0D2BF862CD06}" type="pres">
      <dgm:prSet presAssocID="{9617DADE-0E8F-4AB3-8D71-99D1287EEB4D}" presName="rootConnector" presStyleLbl="node4" presStyleIdx="29" presStyleCnt="34"/>
      <dgm:spPr/>
    </dgm:pt>
    <dgm:pt modelId="{85E89439-9136-4FE8-BA00-2CAFE919D6C7}" type="pres">
      <dgm:prSet presAssocID="{9617DADE-0E8F-4AB3-8D71-99D1287EEB4D}" presName="hierChild4" presStyleCnt="0"/>
      <dgm:spPr/>
    </dgm:pt>
    <dgm:pt modelId="{F71B46CA-0FB9-4BCD-8F42-69C9E1BD8241}" type="pres">
      <dgm:prSet presAssocID="{9617DADE-0E8F-4AB3-8D71-99D1287EEB4D}" presName="hierChild5" presStyleCnt="0"/>
      <dgm:spPr/>
    </dgm:pt>
    <dgm:pt modelId="{BF06B5FD-5719-46F5-9929-E505FE6AF4D2}" type="pres">
      <dgm:prSet presAssocID="{AE418242-A5FF-482A-9CE7-C3CEAE64F69B}" presName="Name37" presStyleLbl="parChTrans1D4" presStyleIdx="30" presStyleCnt="34"/>
      <dgm:spPr/>
    </dgm:pt>
    <dgm:pt modelId="{00346614-4D5C-4445-A600-757A81227645}" type="pres">
      <dgm:prSet presAssocID="{4E7947FB-55BA-4E8F-9002-DA287441DE01}" presName="hierRoot2" presStyleCnt="0">
        <dgm:presLayoutVars>
          <dgm:hierBranch val="init"/>
        </dgm:presLayoutVars>
      </dgm:prSet>
      <dgm:spPr/>
    </dgm:pt>
    <dgm:pt modelId="{154DA019-F465-4614-B32F-2F06FA6ABF0A}" type="pres">
      <dgm:prSet presAssocID="{4E7947FB-55BA-4E8F-9002-DA287441DE01}" presName="rootComposite" presStyleCnt="0"/>
      <dgm:spPr/>
    </dgm:pt>
    <dgm:pt modelId="{E2220CB3-C4EE-44AE-BE5F-8262F70FD92F}" type="pres">
      <dgm:prSet presAssocID="{4E7947FB-55BA-4E8F-9002-DA287441DE01}" presName="rootText" presStyleLbl="node4" presStyleIdx="30" presStyleCnt="34">
        <dgm:presLayoutVars>
          <dgm:chPref val="3"/>
        </dgm:presLayoutVars>
      </dgm:prSet>
      <dgm:spPr/>
    </dgm:pt>
    <dgm:pt modelId="{FD9E9DB7-EA5C-4694-8D30-229BBD5FE282}" type="pres">
      <dgm:prSet presAssocID="{4E7947FB-55BA-4E8F-9002-DA287441DE01}" presName="rootConnector" presStyleLbl="node4" presStyleIdx="30" presStyleCnt="34"/>
      <dgm:spPr/>
    </dgm:pt>
    <dgm:pt modelId="{0F828C6C-DEE2-461E-BAED-46DD47396089}" type="pres">
      <dgm:prSet presAssocID="{4E7947FB-55BA-4E8F-9002-DA287441DE01}" presName="hierChild4" presStyleCnt="0"/>
      <dgm:spPr/>
    </dgm:pt>
    <dgm:pt modelId="{A1BA334A-A11C-47E9-A527-BB68CE846DE4}" type="pres">
      <dgm:prSet presAssocID="{4E7947FB-55BA-4E8F-9002-DA287441DE01}" presName="hierChild5" presStyleCnt="0"/>
      <dgm:spPr/>
    </dgm:pt>
    <dgm:pt modelId="{C18C1CE4-8891-4782-9FA2-5ED12C20F8B3}" type="pres">
      <dgm:prSet presAssocID="{B472003E-C149-4DE9-8611-1E38503854C6}" presName="Name37" presStyleLbl="parChTrans1D4" presStyleIdx="31" presStyleCnt="34"/>
      <dgm:spPr/>
    </dgm:pt>
    <dgm:pt modelId="{CB99BB30-95BA-45F7-8336-5F4A37FC10AE}" type="pres">
      <dgm:prSet presAssocID="{08FBF36C-F51A-47DB-A21D-569DED0114F7}" presName="hierRoot2" presStyleCnt="0">
        <dgm:presLayoutVars>
          <dgm:hierBranch val="init"/>
        </dgm:presLayoutVars>
      </dgm:prSet>
      <dgm:spPr/>
    </dgm:pt>
    <dgm:pt modelId="{7DEA2F07-8A51-4C90-97A7-60C1895CB194}" type="pres">
      <dgm:prSet presAssocID="{08FBF36C-F51A-47DB-A21D-569DED0114F7}" presName="rootComposite" presStyleCnt="0"/>
      <dgm:spPr/>
    </dgm:pt>
    <dgm:pt modelId="{996E7E2F-A0C6-4491-AEEB-091E5C69BD7B}" type="pres">
      <dgm:prSet presAssocID="{08FBF36C-F51A-47DB-A21D-569DED0114F7}" presName="rootText" presStyleLbl="node4" presStyleIdx="31" presStyleCnt="34">
        <dgm:presLayoutVars>
          <dgm:chPref val="3"/>
        </dgm:presLayoutVars>
      </dgm:prSet>
      <dgm:spPr/>
    </dgm:pt>
    <dgm:pt modelId="{0A132528-BD81-4155-821F-94B2F50D7CB6}" type="pres">
      <dgm:prSet presAssocID="{08FBF36C-F51A-47DB-A21D-569DED0114F7}" presName="rootConnector" presStyleLbl="node4" presStyleIdx="31" presStyleCnt="34"/>
      <dgm:spPr/>
    </dgm:pt>
    <dgm:pt modelId="{1435569A-9873-4428-B223-17DC070E4C77}" type="pres">
      <dgm:prSet presAssocID="{08FBF36C-F51A-47DB-A21D-569DED0114F7}" presName="hierChild4" presStyleCnt="0"/>
      <dgm:spPr/>
    </dgm:pt>
    <dgm:pt modelId="{A43492A8-9278-478A-B40A-EF28D22E247A}" type="pres">
      <dgm:prSet presAssocID="{08FBF36C-F51A-47DB-A21D-569DED0114F7}" presName="hierChild5" presStyleCnt="0"/>
      <dgm:spPr/>
    </dgm:pt>
    <dgm:pt modelId="{4FB2AE29-9DAB-4030-9FB1-46556B263261}" type="pres">
      <dgm:prSet presAssocID="{C46020AB-263C-4CCE-A77E-D9EFD1E2F1AE}" presName="Name37" presStyleLbl="parChTrans1D4" presStyleIdx="32" presStyleCnt="34"/>
      <dgm:spPr/>
    </dgm:pt>
    <dgm:pt modelId="{70C5CCE1-B4FF-4B42-B1C8-8D71497D87A5}" type="pres">
      <dgm:prSet presAssocID="{68A283EE-B1C8-477B-94A0-490F39569ABD}" presName="hierRoot2" presStyleCnt="0">
        <dgm:presLayoutVars>
          <dgm:hierBranch val="init"/>
        </dgm:presLayoutVars>
      </dgm:prSet>
      <dgm:spPr/>
    </dgm:pt>
    <dgm:pt modelId="{70EB9FB4-5955-4722-B915-AA97B09FD535}" type="pres">
      <dgm:prSet presAssocID="{68A283EE-B1C8-477B-94A0-490F39569ABD}" presName="rootComposite" presStyleCnt="0"/>
      <dgm:spPr/>
    </dgm:pt>
    <dgm:pt modelId="{244D7ABF-44B5-42CC-99E5-67289E78B354}" type="pres">
      <dgm:prSet presAssocID="{68A283EE-B1C8-477B-94A0-490F39569ABD}" presName="rootText" presStyleLbl="node4" presStyleIdx="32" presStyleCnt="34">
        <dgm:presLayoutVars>
          <dgm:chPref val="3"/>
        </dgm:presLayoutVars>
      </dgm:prSet>
      <dgm:spPr/>
    </dgm:pt>
    <dgm:pt modelId="{089CFE00-C2D5-4574-8627-8EC8BDAE1D0C}" type="pres">
      <dgm:prSet presAssocID="{68A283EE-B1C8-477B-94A0-490F39569ABD}" presName="rootConnector" presStyleLbl="node4" presStyleIdx="32" presStyleCnt="34"/>
      <dgm:spPr/>
    </dgm:pt>
    <dgm:pt modelId="{56BDC308-9C6D-40D5-B5BF-51EB2F8994BF}" type="pres">
      <dgm:prSet presAssocID="{68A283EE-B1C8-477B-94A0-490F39569ABD}" presName="hierChild4" presStyleCnt="0"/>
      <dgm:spPr/>
    </dgm:pt>
    <dgm:pt modelId="{F9F846EF-3C76-4901-A8EF-5C5A67597915}" type="pres">
      <dgm:prSet presAssocID="{68A283EE-B1C8-477B-94A0-490F39569ABD}" presName="hierChild5" presStyleCnt="0"/>
      <dgm:spPr/>
    </dgm:pt>
    <dgm:pt modelId="{E0C3AD09-644B-4BA7-8B7C-A2A364A3DF90}" type="pres">
      <dgm:prSet presAssocID="{603386E1-5378-4450-B365-27659A0CB3AA}" presName="Name37" presStyleLbl="parChTrans1D4" presStyleIdx="33" presStyleCnt="34"/>
      <dgm:spPr/>
    </dgm:pt>
    <dgm:pt modelId="{901830FA-9CFC-4DEF-87C6-DC7C861DEC4C}" type="pres">
      <dgm:prSet presAssocID="{9BFC719E-3F76-4667-9272-6D189A56E3B1}" presName="hierRoot2" presStyleCnt="0">
        <dgm:presLayoutVars>
          <dgm:hierBranch val="init"/>
        </dgm:presLayoutVars>
      </dgm:prSet>
      <dgm:spPr/>
    </dgm:pt>
    <dgm:pt modelId="{772F46A7-75A7-4BE5-8E33-1F788F1723A9}" type="pres">
      <dgm:prSet presAssocID="{9BFC719E-3F76-4667-9272-6D189A56E3B1}" presName="rootComposite" presStyleCnt="0"/>
      <dgm:spPr/>
    </dgm:pt>
    <dgm:pt modelId="{91D3D918-D0B0-4F74-B0FA-6D1DB2BA6835}" type="pres">
      <dgm:prSet presAssocID="{9BFC719E-3F76-4667-9272-6D189A56E3B1}" presName="rootText" presStyleLbl="node4" presStyleIdx="33" presStyleCnt="34">
        <dgm:presLayoutVars>
          <dgm:chPref val="3"/>
        </dgm:presLayoutVars>
      </dgm:prSet>
      <dgm:spPr/>
    </dgm:pt>
    <dgm:pt modelId="{A947BEE1-3C6A-4839-B294-8AB96709443C}" type="pres">
      <dgm:prSet presAssocID="{9BFC719E-3F76-4667-9272-6D189A56E3B1}" presName="rootConnector" presStyleLbl="node4" presStyleIdx="33" presStyleCnt="34"/>
      <dgm:spPr/>
    </dgm:pt>
    <dgm:pt modelId="{8E52810D-8620-487C-AE28-6AB9FDD273C3}" type="pres">
      <dgm:prSet presAssocID="{9BFC719E-3F76-4667-9272-6D189A56E3B1}" presName="hierChild4" presStyleCnt="0"/>
      <dgm:spPr/>
    </dgm:pt>
    <dgm:pt modelId="{6F7517AF-3829-41B4-95A1-4C0397E5CAE4}" type="pres">
      <dgm:prSet presAssocID="{9BFC719E-3F76-4667-9272-6D189A56E3B1}" presName="hierChild5" presStyleCnt="0"/>
      <dgm:spPr/>
    </dgm:pt>
    <dgm:pt modelId="{A95A960E-4FCD-48C6-B6E0-B56D107D0436}" type="pres">
      <dgm:prSet presAssocID="{D83ABA5C-0392-4DAB-97E3-B6E57B99A883}" presName="hierChild5" presStyleCnt="0"/>
      <dgm:spPr/>
    </dgm:pt>
    <dgm:pt modelId="{F79AFFFF-61B2-4890-A4C2-73A26DD19C7E}" type="pres">
      <dgm:prSet presAssocID="{FE499303-1C00-47A1-A12B-47BF9F83438C}" presName="hierChild5" presStyleCnt="0"/>
      <dgm:spPr/>
    </dgm:pt>
    <dgm:pt modelId="{1334821B-462B-4D7C-9F87-DAA3A84FB898}" type="pres">
      <dgm:prSet presAssocID="{18E29A6E-A8B3-4A09-B506-A388DE84E184}" presName="Name37" presStyleLbl="parChTrans1D3" presStyleIdx="7" presStyleCnt="8"/>
      <dgm:spPr/>
    </dgm:pt>
    <dgm:pt modelId="{E13A04CF-619F-4F78-881C-0EE3DF4F8076}" type="pres">
      <dgm:prSet presAssocID="{A0D738DE-5E57-45DB-8A5D-CD14F430A848}" presName="hierRoot2" presStyleCnt="0">
        <dgm:presLayoutVars>
          <dgm:hierBranch val="init"/>
        </dgm:presLayoutVars>
      </dgm:prSet>
      <dgm:spPr/>
    </dgm:pt>
    <dgm:pt modelId="{189DF1CC-81DE-405B-936C-98B017282F0A}" type="pres">
      <dgm:prSet presAssocID="{A0D738DE-5E57-45DB-8A5D-CD14F430A848}" presName="rootComposite" presStyleCnt="0"/>
      <dgm:spPr/>
    </dgm:pt>
    <dgm:pt modelId="{7597636F-A5CF-426C-B8A0-4904EEED4FA9}" type="pres">
      <dgm:prSet presAssocID="{A0D738DE-5E57-45DB-8A5D-CD14F430A848}" presName="rootText" presStyleLbl="node3" presStyleIdx="7" presStyleCnt="8">
        <dgm:presLayoutVars>
          <dgm:chPref val="3"/>
        </dgm:presLayoutVars>
      </dgm:prSet>
      <dgm:spPr/>
    </dgm:pt>
    <dgm:pt modelId="{F766CDDF-FE69-4AAF-8C49-FED8B18EC6A4}" type="pres">
      <dgm:prSet presAssocID="{A0D738DE-5E57-45DB-8A5D-CD14F430A848}" presName="rootConnector" presStyleLbl="node3" presStyleIdx="7" presStyleCnt="8"/>
      <dgm:spPr/>
    </dgm:pt>
    <dgm:pt modelId="{0235A582-074D-422E-99B5-D6E73350093C}" type="pres">
      <dgm:prSet presAssocID="{A0D738DE-5E57-45DB-8A5D-CD14F430A848}" presName="hierChild4" presStyleCnt="0"/>
      <dgm:spPr/>
    </dgm:pt>
    <dgm:pt modelId="{C13BAD57-8344-48D1-AB56-19CCDDACF530}" type="pres">
      <dgm:prSet presAssocID="{A0D738DE-5E57-45DB-8A5D-CD14F430A848}" presName="hierChild5" presStyleCnt="0"/>
      <dgm:spPr/>
    </dgm:pt>
    <dgm:pt modelId="{FA1B87DC-973C-4DB9-B09A-D25ACC082932}" type="pres">
      <dgm:prSet presAssocID="{7C468D33-018B-4E13-B61E-0999D31D3554}" presName="hierChild5" presStyleCnt="0"/>
      <dgm:spPr/>
    </dgm:pt>
    <dgm:pt modelId="{754A0C3C-09B7-4B7A-B892-C83331E8E2D7}" type="pres">
      <dgm:prSet presAssocID="{263DF0D2-8878-4B5F-8E5F-B9312B4FC7CB}" presName="hierChild3" presStyleCnt="0"/>
      <dgm:spPr/>
    </dgm:pt>
  </dgm:ptLst>
  <dgm:cxnLst>
    <dgm:cxn modelId="{23E96A00-52DA-48DF-AB8E-F4C48437CF5C}" type="presOf" srcId="{9AE70DB7-8B9F-4B8E-8E2F-42DC1CD8ABD2}" destId="{8E1A3248-9658-4DEC-887D-32C2DF6F3682}" srcOrd="1" destOrd="0" presId="urn:microsoft.com/office/officeart/2005/8/layout/orgChart1"/>
    <dgm:cxn modelId="{A780CD04-2ADE-444D-9FCC-94295CB6B877}" type="presOf" srcId="{72517B2F-2DB5-483C-99C2-A38C4CA6C6D6}" destId="{B948B688-9AF9-468D-AB5E-FFE1C6612658}" srcOrd="0" destOrd="0" presId="urn:microsoft.com/office/officeart/2005/8/layout/orgChart1"/>
    <dgm:cxn modelId="{79493905-5E45-49F6-AF47-4A7AC7A5B120}" type="presOf" srcId="{62004E43-BD4F-4B3C-82A9-3563401D0297}" destId="{51D6E00D-3A60-4BD6-8467-AB0FEA1F5140}" srcOrd="0" destOrd="0" presId="urn:microsoft.com/office/officeart/2005/8/layout/orgChart1"/>
    <dgm:cxn modelId="{39764805-92C0-4D2B-AF2A-604DF418820A}" type="presOf" srcId="{9617DADE-0E8F-4AB3-8D71-99D1287EEB4D}" destId="{766C7B8E-84B2-4CB5-A0BA-F858BB240CDA}" srcOrd="0" destOrd="0" presId="urn:microsoft.com/office/officeart/2005/8/layout/orgChart1"/>
    <dgm:cxn modelId="{0083DB09-741F-41AD-B55E-549F60A5132C}" type="presOf" srcId="{1F9D2265-60E2-4997-925E-9E7FAF0FD5F4}" destId="{769B54A2-AA66-42E4-9E1F-94853C928570}" srcOrd="0" destOrd="0" presId="urn:microsoft.com/office/officeart/2005/8/layout/orgChart1"/>
    <dgm:cxn modelId="{539C950B-D6D6-4C87-AC34-D6A5C0748ABE}" type="presOf" srcId="{21AABAA5-A69E-4A35-8DE7-B500F1B11019}" destId="{7BA8E780-3B6D-4B78-B5B9-A9A80011919C}" srcOrd="0" destOrd="0" presId="urn:microsoft.com/office/officeart/2005/8/layout/orgChart1"/>
    <dgm:cxn modelId="{42B0B00C-EFBD-4492-9427-9111D7AF7DFD}" srcId="{3D5A7E93-3AA5-4ACA-8886-2DF785CD3DE6}" destId="{4275E7A5-2F14-4BEC-94BB-E6B1D720F23C}" srcOrd="0" destOrd="0" parTransId="{894C01E0-385E-4211-B9D6-6044742FEEAC}" sibTransId="{635ED009-2888-4281-8A0A-9DFBE1093CBB}"/>
    <dgm:cxn modelId="{C0A96F0D-7C96-44A0-8BC0-F8FE25BA445B}" type="presOf" srcId="{F2026C93-DB05-429C-9E29-687420B792B6}" destId="{F9DB6892-3D8C-4DC7-8C72-3E1DE36F9BD1}" srcOrd="0" destOrd="0" presId="urn:microsoft.com/office/officeart/2005/8/layout/orgChart1"/>
    <dgm:cxn modelId="{DAB3360F-FAD2-4E4D-A3E8-E2EAC4C8EA34}" type="presOf" srcId="{3D5A7E93-3AA5-4ACA-8886-2DF785CD3DE6}" destId="{FD147C8B-D37B-4966-9151-49250FE816AC}" srcOrd="1" destOrd="0" presId="urn:microsoft.com/office/officeart/2005/8/layout/orgChart1"/>
    <dgm:cxn modelId="{5F08A30F-2449-4A72-81F3-6927536AAD7E}" srcId="{8D4520F2-0C0D-4868-9E18-169B45791F32}" destId="{97213256-DA6F-44B2-BCEB-EAA20285A6E9}" srcOrd="1" destOrd="0" parTransId="{3A3EA6F7-20DB-4DC0-831B-C7E3F09C4253}" sibTransId="{7D2D9E3D-B1AF-4481-B793-E4D4D0EAEA62}"/>
    <dgm:cxn modelId="{B34AB00F-2615-4C90-9938-ACAA6643D977}" srcId="{48F50E5F-9ACF-4947-A4EF-CE3714DE01E8}" destId="{B4688DB6-E7E4-4956-AA5B-5099C0BAF4EC}" srcOrd="4" destOrd="0" parTransId="{D5E68C88-4791-4E61-81FF-C23BA971CE21}" sibTransId="{7CC0F7A7-48A8-4B3B-BF6F-487A21079AC7}"/>
    <dgm:cxn modelId="{BA6D4015-36AB-4B5E-A7BF-E2C662733845}" type="presOf" srcId="{05A9713F-30C5-4080-BC91-36317CC6F711}" destId="{CD6173C3-41BD-4EF3-9018-633012B687A9}" srcOrd="0" destOrd="0" presId="urn:microsoft.com/office/officeart/2005/8/layout/orgChart1"/>
    <dgm:cxn modelId="{AED03516-0218-44AB-8AED-1605D066BFBC}" type="presOf" srcId="{1F74F6EF-960C-4122-808A-82D7521F3BD7}" destId="{5A236F16-A020-4419-B99A-6A01CDB3738E}" srcOrd="0" destOrd="0" presId="urn:microsoft.com/office/officeart/2005/8/layout/orgChart1"/>
    <dgm:cxn modelId="{4E9CF216-3497-4B48-865A-9F718CA898B1}" srcId="{48F50E5F-9ACF-4947-A4EF-CE3714DE01E8}" destId="{DC664073-F00B-42FB-931C-3EBDE9F83D21}" srcOrd="0" destOrd="0" parTransId="{876B7495-6C0D-48CE-B5F8-034BD32B630B}" sibTransId="{E8812DD4-BC20-4C8F-BACA-BFBCC90B6D80}"/>
    <dgm:cxn modelId="{6E833717-67A7-4A55-BDD6-2C75CCC305EC}" type="presOf" srcId="{B4E509E2-883D-4B4B-8D33-1CB382FA12C5}" destId="{7A942A50-CDE2-4F5A-8839-740DE9693647}" srcOrd="1" destOrd="0" presId="urn:microsoft.com/office/officeart/2005/8/layout/orgChart1"/>
    <dgm:cxn modelId="{323C3D17-CB05-4E02-9733-A4869876467D}" type="presOf" srcId="{E6184582-0A21-4A6A-B957-6F32AF4AA2DA}" destId="{296CEC49-B958-4C2C-AA4E-CDCFA29C8B74}" srcOrd="0" destOrd="0" presId="urn:microsoft.com/office/officeart/2005/8/layout/orgChart1"/>
    <dgm:cxn modelId="{8B8DC819-A256-466A-BD30-7033C83BF5D1}" type="presOf" srcId="{1A790335-E892-447B-8C05-7BD9650014C4}" destId="{C740A8C8-7C0B-4A5C-962F-E961B782660F}" srcOrd="0" destOrd="0" presId="urn:microsoft.com/office/officeart/2005/8/layout/orgChart1"/>
    <dgm:cxn modelId="{8EED251A-FB79-4481-8E0B-E33DFCCE7ABE}" srcId="{7C468D33-018B-4E13-B61E-0999D31D3554}" destId="{A0D738DE-5E57-45DB-8A5D-CD14F430A848}" srcOrd="2" destOrd="0" parTransId="{18E29A6E-A8B3-4A09-B506-A388DE84E184}" sibTransId="{42F4CB01-D47E-4C38-8AA1-C1DAA7F9ED0C}"/>
    <dgm:cxn modelId="{596E4C1A-DF58-4DF7-9BDE-117D90076F0C}" type="presOf" srcId="{6ACF457E-FBA8-4B42-9132-BFA0C1A1A40B}" destId="{6D54181A-41C9-4E90-A257-C40BB6CCA9D6}" srcOrd="1" destOrd="0" presId="urn:microsoft.com/office/officeart/2005/8/layout/orgChart1"/>
    <dgm:cxn modelId="{407C991A-C158-4144-9B49-0563A7F6DC7C}" type="presOf" srcId="{B6B0CE2F-FD56-42CA-A68F-21DF0A48FC5F}" destId="{CAFC1A34-3675-41A1-BBBE-A0D5031CC83A}" srcOrd="0" destOrd="0" presId="urn:microsoft.com/office/officeart/2005/8/layout/orgChart1"/>
    <dgm:cxn modelId="{108E9B1B-2D6A-4030-9A50-97F79B4FD061}" type="presOf" srcId="{FE499303-1C00-47A1-A12B-47BF9F83438C}" destId="{5FAEECAC-842F-44A0-81B1-909158A6BC2D}" srcOrd="1" destOrd="0" presId="urn:microsoft.com/office/officeart/2005/8/layout/orgChart1"/>
    <dgm:cxn modelId="{1E98951D-E3EB-43C9-8B64-735A6B8E6209}" type="presOf" srcId="{263DF0D2-8878-4B5F-8E5F-B9312B4FC7CB}" destId="{B5DD4317-E5F8-48ED-B7DD-C2E3DA2826E1}" srcOrd="1" destOrd="0" presId="urn:microsoft.com/office/officeart/2005/8/layout/orgChart1"/>
    <dgm:cxn modelId="{7804D61D-C613-400B-9642-EBC2E8803BBD}" srcId="{8D4520F2-0C0D-4868-9E18-169B45791F32}" destId="{F4CEEA35-E7AC-47D7-A62C-BD6DD31F82FA}" srcOrd="3" destOrd="0" parTransId="{D7DCF071-0549-4667-A437-9C8B15D03081}" sibTransId="{60E3EBCE-14FE-4722-8D82-D5639FB522F8}"/>
    <dgm:cxn modelId="{6B24411F-BCFF-4379-BA3C-1F349467AD6E}" type="presOf" srcId="{4FD32E34-9E75-468A-AF2B-A7CC13E5B61B}" destId="{C71DDC04-8442-48C9-AFB0-55FEFF2F7C22}" srcOrd="0" destOrd="0" presId="urn:microsoft.com/office/officeart/2005/8/layout/orgChart1"/>
    <dgm:cxn modelId="{E112B91F-63C1-4D75-A3C9-67A469F1D725}" type="presOf" srcId="{E6184582-0A21-4A6A-B957-6F32AF4AA2DA}" destId="{413730CA-6A96-4A37-BB04-2E3A6C48BB25}" srcOrd="1" destOrd="0" presId="urn:microsoft.com/office/officeart/2005/8/layout/orgChart1"/>
    <dgm:cxn modelId="{1733DE1F-448C-43B3-9E2B-C71922CDF049}" type="presOf" srcId="{4275E7A5-2F14-4BEC-94BB-E6B1D720F23C}" destId="{6CDE47C7-B187-42E5-89AF-1ED6B7275B88}" srcOrd="1" destOrd="0" presId="urn:microsoft.com/office/officeart/2005/8/layout/orgChart1"/>
    <dgm:cxn modelId="{D3A97529-B714-49E6-95FB-3E352A2444C5}" srcId="{48F50E5F-9ACF-4947-A4EF-CE3714DE01E8}" destId="{724FC559-35CB-4246-B7E0-5D6A66ACA6EF}" srcOrd="3" destOrd="0" parTransId="{297C568B-7C49-48BC-83D2-5163415C3B16}" sibTransId="{A16C2AE8-A34D-437F-8272-6075B173F1F0}"/>
    <dgm:cxn modelId="{B83ED029-195E-45AF-9F79-7D95158C9318}" type="presOf" srcId="{62614D44-35C6-4ACD-BC2D-01BB051A6205}" destId="{D003D8EC-2D53-457A-B7E6-A495D35B3ACE}" srcOrd="1" destOrd="0" presId="urn:microsoft.com/office/officeart/2005/8/layout/orgChart1"/>
    <dgm:cxn modelId="{E279192A-FF15-4550-9AEA-551257799625}" srcId="{F66BC572-97CB-400F-8D19-59C80F190112}" destId="{A351CFE0-B5DC-4AC7-92E0-F407F0D643EA}" srcOrd="1" destOrd="0" parTransId="{53989BDF-D145-4D3C-BEA3-27BCFF61D2C4}" sibTransId="{C0858911-230F-4D6C-BAD7-14C70F2C668D}"/>
    <dgm:cxn modelId="{5495422B-F274-4041-B4FA-1A37CDA58333}" type="presOf" srcId="{FD7DF7DA-15B2-41D4-BC56-F6FC45D528DA}" destId="{06BA485C-6A9F-49EE-9D3C-6BD650107355}" srcOrd="1" destOrd="0" presId="urn:microsoft.com/office/officeart/2005/8/layout/orgChart1"/>
    <dgm:cxn modelId="{4345E92B-B769-4E1B-BDF4-763C84E41662}" srcId="{C457A5EA-3E68-4DEA-944F-B5B1C28822D9}" destId="{9AE70DB7-8B9F-4B8E-8E2F-42DC1CD8ABD2}" srcOrd="0" destOrd="0" parTransId="{927F8AA8-24C8-4327-9A31-BABEE5BC51C7}" sibTransId="{A1013C8F-CFFF-4095-9E38-FE4ED33E1DF2}"/>
    <dgm:cxn modelId="{40A8972D-380D-47D7-84E9-2A1D875686A1}" type="presOf" srcId="{724FC559-35CB-4246-B7E0-5D6A66ACA6EF}" destId="{85F67776-0D06-46AB-935F-44886751BE5B}" srcOrd="1" destOrd="0" presId="urn:microsoft.com/office/officeart/2005/8/layout/orgChart1"/>
    <dgm:cxn modelId="{8E9E8D2F-F46C-4502-9FD4-580A8B239646}" type="presOf" srcId="{68A283EE-B1C8-477B-94A0-490F39569ABD}" destId="{244D7ABF-44B5-42CC-99E5-67289E78B354}" srcOrd="0" destOrd="0" presId="urn:microsoft.com/office/officeart/2005/8/layout/orgChart1"/>
    <dgm:cxn modelId="{68D30F30-90DA-4791-ACB2-B211600FD2E9}" srcId="{FE499303-1C00-47A1-A12B-47BF9F83438C}" destId="{3D5A7E93-3AA5-4ACA-8886-2DF785CD3DE6}" srcOrd="0" destOrd="0" parTransId="{BDD653C6-1694-48C8-B3F1-A4B3707FB7FE}" sibTransId="{621C27D2-302C-44D0-A42A-FCA2157F2963}"/>
    <dgm:cxn modelId="{2A8F4631-6F62-450F-B20F-24998201D8AC}" srcId="{1A790335-E892-447B-8C05-7BD9650014C4}" destId="{C457A5EA-3E68-4DEA-944F-B5B1C28822D9}" srcOrd="2" destOrd="0" parTransId="{EDBB7FAE-9B13-404F-8864-5F4F3CE243C7}" sibTransId="{B70A5900-7670-4571-A4CD-81F515621FF8}"/>
    <dgm:cxn modelId="{CC141733-9DB7-4715-94CC-11D1EA12D3C9}" srcId="{8D4520F2-0C0D-4868-9E18-169B45791F32}" destId="{B4E509E2-883D-4B4B-8D33-1CB382FA12C5}" srcOrd="2" destOrd="0" parTransId="{C7061D61-1CAA-4343-A151-129CFD3BDF44}" sibTransId="{22547228-A8E3-421C-8EE8-3DAE7B70E3B5}"/>
    <dgm:cxn modelId="{92D3F334-242D-4B27-B1C4-BDB91C7D3392}" type="presOf" srcId="{A351CFE0-B5DC-4AC7-92E0-F407F0D643EA}" destId="{6D159D5B-7C17-4D2D-BCD7-5099EEC9267D}" srcOrd="0" destOrd="0" presId="urn:microsoft.com/office/officeart/2005/8/layout/orgChart1"/>
    <dgm:cxn modelId="{F1231637-5700-4E90-A8DB-E1A80765DBA0}" srcId="{8DE46B05-466E-41B3-AA53-C6FDB6775728}" destId="{E9997DE4-0C8B-47C4-AB9A-F3EEBC2ECF01}" srcOrd="1" destOrd="0" parTransId="{B6B0CE2F-FD56-42CA-A68F-21DF0A48FC5F}" sibTransId="{43A50FC8-E5A8-4D42-A0E9-16AC0BFC24F9}"/>
    <dgm:cxn modelId="{59D30F38-FDBE-429E-8AE2-793B74C06A9E}" srcId="{F66BC572-97CB-400F-8D19-59C80F190112}" destId="{21AABAA5-A69E-4A35-8DE7-B500F1B11019}" srcOrd="2" destOrd="0" parTransId="{568AAEDE-E47E-46E5-A268-D924E79D6E40}" sibTransId="{8EE71984-672C-4D44-A2EC-06C523A23101}"/>
    <dgm:cxn modelId="{F0463A38-325E-404B-BD45-4302321F7669}" type="presOf" srcId="{C7061D61-1CAA-4343-A151-129CFD3BDF44}" destId="{6DEE4628-97A6-4094-841A-16AA0D74FF64}" srcOrd="0" destOrd="0" presId="urn:microsoft.com/office/officeart/2005/8/layout/orgChart1"/>
    <dgm:cxn modelId="{9B5AA239-B6FA-45EE-921E-D3798E8DE3C8}" type="presOf" srcId="{D83ABA5C-0392-4DAB-97E3-B6E57B99A883}" destId="{378B51F9-B7A4-468F-B601-1E3F07A67CDD}" srcOrd="1" destOrd="0" presId="urn:microsoft.com/office/officeart/2005/8/layout/orgChart1"/>
    <dgm:cxn modelId="{DB08A13A-0BF2-44CF-9E45-169FDC074750}" type="presOf" srcId="{84E1458A-EAD2-4A3C-8051-EE84E803A444}" destId="{895201AC-BA00-40F4-9CF4-101B101C78C9}" srcOrd="0" destOrd="0" presId="urn:microsoft.com/office/officeart/2005/8/layout/orgChart1"/>
    <dgm:cxn modelId="{5EC08E3B-B6D1-4E08-8EF5-070D92F2D1EB}" type="presOf" srcId="{6BA9B8DE-FFC2-4ABB-B214-1E9028B70397}" destId="{7556BB4F-3390-4745-88F7-7B2CBA7EB545}" srcOrd="0" destOrd="0" presId="urn:microsoft.com/office/officeart/2005/8/layout/orgChart1"/>
    <dgm:cxn modelId="{0B99283C-B482-44F5-88C3-F76908CB0128}" type="presOf" srcId="{0B39ECFC-303A-4009-A191-9800A9D63F24}" destId="{E354D681-DD97-4AED-90A2-8D303CF954D1}" srcOrd="1" destOrd="0" presId="urn:microsoft.com/office/officeart/2005/8/layout/orgChart1"/>
    <dgm:cxn modelId="{3AA2793C-FD0D-4401-B69F-F487E3A909BC}" type="presOf" srcId="{285EA868-F6C9-4046-80B5-174479327B46}" destId="{9126C535-8242-46B7-8DD1-355F19C52E67}" srcOrd="0" destOrd="0" presId="urn:microsoft.com/office/officeart/2005/8/layout/orgChart1"/>
    <dgm:cxn modelId="{BC8A203D-71A4-4ACB-90C0-59096209BF0F}" type="presOf" srcId="{27252B05-0F46-42D2-9221-104D27E9B58A}" destId="{3572D6D8-C07B-4CF8-B8C1-F804BECAE9E1}" srcOrd="0" destOrd="0" presId="urn:microsoft.com/office/officeart/2005/8/layout/orgChart1"/>
    <dgm:cxn modelId="{97CF2D3D-FDF6-4172-B41B-EB7A30B4FB94}" type="presOf" srcId="{4C88687F-AC04-45AA-9935-03C7B74B5110}" destId="{6772FC43-4C3E-4D33-A81A-2819400CCA35}" srcOrd="0" destOrd="0" presId="urn:microsoft.com/office/officeart/2005/8/layout/orgChart1"/>
    <dgm:cxn modelId="{E3DF6D3D-90D4-4F07-ACFA-C964E43A0A16}" type="presOf" srcId="{21AABAA5-A69E-4A35-8DE7-B500F1B11019}" destId="{58A2B39D-FAB7-4B0B-87DD-98619C49BDEA}" srcOrd="1" destOrd="0" presId="urn:microsoft.com/office/officeart/2005/8/layout/orgChart1"/>
    <dgm:cxn modelId="{7A076D3E-88BF-4586-9FF2-432BDAA3E46D}" type="presOf" srcId="{B472003E-C149-4DE9-8611-1E38503854C6}" destId="{C18C1CE4-8891-4782-9FA2-5ED12C20F8B3}" srcOrd="0" destOrd="0" presId="urn:microsoft.com/office/officeart/2005/8/layout/orgChart1"/>
    <dgm:cxn modelId="{7B04EA3F-8E91-4BF6-A978-20528A73D925}" srcId="{D83ABA5C-0392-4DAB-97E3-B6E57B99A883}" destId="{9617DADE-0E8F-4AB3-8D71-99D1287EEB4D}" srcOrd="1" destOrd="0" parTransId="{84E1458A-EAD2-4A3C-8051-EE84E803A444}" sibTransId="{0353B364-7BCA-49E0-9998-41900272F428}"/>
    <dgm:cxn modelId="{76BCBE5C-2DB9-4485-BC82-5553149B773F}" type="presOf" srcId="{8DE46B05-466E-41B3-AA53-C6FDB6775728}" destId="{B4A6C7A8-ED03-426E-8252-AAA981DCB901}" srcOrd="0" destOrd="0" presId="urn:microsoft.com/office/officeart/2005/8/layout/orgChart1"/>
    <dgm:cxn modelId="{A7FAA25E-255E-4E19-A984-5D1CAFE1C864}" type="presOf" srcId="{766C96B5-4CE1-4604-B455-04DFD467E8C6}" destId="{8BF2C377-08B4-44ED-B708-2171365CC8BB}" srcOrd="0" destOrd="0" presId="urn:microsoft.com/office/officeart/2005/8/layout/orgChart1"/>
    <dgm:cxn modelId="{D23CE05E-AE14-4214-8BEF-7B72A5112407}" type="presOf" srcId="{8D4520F2-0C0D-4868-9E18-169B45791F32}" destId="{D55331BA-DCC4-48EB-B696-13F7CC15F0C4}" srcOrd="0" destOrd="0" presId="urn:microsoft.com/office/officeart/2005/8/layout/orgChart1"/>
    <dgm:cxn modelId="{825F1860-66CD-43C6-B214-55992A7C5EE7}" type="presOf" srcId="{766C96B5-4CE1-4604-B455-04DFD467E8C6}" destId="{B514BE0E-D244-4D51-A586-BE70B4F518CC}" srcOrd="1" destOrd="0" presId="urn:microsoft.com/office/officeart/2005/8/layout/orgChart1"/>
    <dgm:cxn modelId="{876C2F60-48AA-4F5F-9F76-CBBCA135D814}" type="presOf" srcId="{CFD67CEC-D35F-4213-BBA5-1D0D236B22AF}" destId="{D96BEFBC-8039-4AAC-BE58-D91F163752E8}" srcOrd="1" destOrd="0" presId="urn:microsoft.com/office/officeart/2005/8/layout/orgChart1"/>
    <dgm:cxn modelId="{2DFD5560-363E-47AE-B5ED-562C04F7D207}" srcId="{3D5A7E93-3AA5-4ACA-8886-2DF785CD3DE6}" destId="{62614D44-35C6-4ACD-BC2D-01BB051A6205}" srcOrd="3" destOrd="0" parTransId="{780A24F9-F94D-4B02-987E-C51DBB1CAD83}" sibTransId="{C5E1E88A-5E1F-4B01-AF63-362C6F129FA2}"/>
    <dgm:cxn modelId="{EF678D60-B48F-47F7-88E8-3C7C4368C762}" type="presOf" srcId="{DC664073-F00B-42FB-931C-3EBDE9F83D21}" destId="{2A56C6DA-463F-488D-A689-855110DBC0A2}" srcOrd="0" destOrd="0" presId="urn:microsoft.com/office/officeart/2005/8/layout/orgChart1"/>
    <dgm:cxn modelId="{84B5F061-4184-4E47-80BD-24C321CB09B3}" type="presOf" srcId="{A0D738DE-5E57-45DB-8A5D-CD14F430A848}" destId="{F766CDDF-FE69-4AAF-8C49-FED8B18EC6A4}" srcOrd="1" destOrd="0" presId="urn:microsoft.com/office/officeart/2005/8/layout/orgChart1"/>
    <dgm:cxn modelId="{ED737B42-7B93-4DF1-A650-336A0083E565}" type="presOf" srcId="{5F5DE99F-81F8-4CC1-8BE3-A1D57546D7BA}" destId="{12B6E4E9-B123-4179-8B4D-7A167FC7C6A1}" srcOrd="0" destOrd="0" presId="urn:microsoft.com/office/officeart/2005/8/layout/orgChart1"/>
    <dgm:cxn modelId="{3354AE42-34AB-491D-8EF3-71EC456195DB}" type="presOf" srcId="{95696896-82E6-425C-B75A-2708ED6EA93B}" destId="{4EB0FCB7-DD61-437C-9611-23359D156AB0}" srcOrd="0" destOrd="0" presId="urn:microsoft.com/office/officeart/2005/8/layout/orgChart1"/>
    <dgm:cxn modelId="{0160B942-5858-4868-9B11-EE9109D97A0B}" type="presOf" srcId="{C64E1472-CC29-40E0-8D87-0707FE8730C6}" destId="{EAB413B6-D46F-4CB8-BDA3-C5A7B66E7081}" srcOrd="0" destOrd="0" presId="urn:microsoft.com/office/officeart/2005/8/layout/orgChart1"/>
    <dgm:cxn modelId="{FB8AE545-9B98-47B0-BA89-CBF1956ADB62}" type="presOf" srcId="{3BD056D3-D6FC-4BFA-910B-9562205BB969}" destId="{D7144DAB-C2D2-446D-820C-5F4349475829}" srcOrd="0" destOrd="0" presId="urn:microsoft.com/office/officeart/2005/8/layout/orgChart1"/>
    <dgm:cxn modelId="{A3038F46-F59A-49A2-87A9-B1226FEE0010}" type="presOf" srcId="{C457A5EA-3E68-4DEA-944F-B5B1C28822D9}" destId="{D140DB5D-0C2D-4986-843F-C4FF81A12972}" srcOrd="0" destOrd="0" presId="urn:microsoft.com/office/officeart/2005/8/layout/orgChart1"/>
    <dgm:cxn modelId="{5864F546-8531-443E-AF3E-2BB5F3EECE72}" type="presOf" srcId="{6BA9B8DE-FFC2-4ABB-B214-1E9028B70397}" destId="{947054D6-4A05-4F06-A00C-7A9D08550CFB}" srcOrd="1" destOrd="0" presId="urn:microsoft.com/office/officeart/2005/8/layout/orgChart1"/>
    <dgm:cxn modelId="{459D0B68-5243-4970-9EA7-EC9CB968EC00}" type="presOf" srcId="{AE418242-A5FF-482A-9CE7-C3CEAE64F69B}" destId="{BF06B5FD-5719-46F5-9929-E505FE6AF4D2}" srcOrd="0" destOrd="0" presId="urn:microsoft.com/office/officeart/2005/8/layout/orgChart1"/>
    <dgm:cxn modelId="{4E083668-50AF-4A6D-B88F-3C73EB4D0405}" type="presOf" srcId="{FD7DF7DA-15B2-41D4-BC56-F6FC45D528DA}" destId="{DAB00DA7-BE1A-42E4-9731-7818E3EDBA06}" srcOrd="0" destOrd="0" presId="urn:microsoft.com/office/officeart/2005/8/layout/orgChart1"/>
    <dgm:cxn modelId="{632EB848-5BC3-4C0F-B32A-C868ADFFF034}" type="presOf" srcId="{82571F6F-8DD6-4A2B-AA54-60990F434C32}" destId="{E48A9542-DE78-45F6-A5F0-EFB63C9DCD53}" srcOrd="0" destOrd="0" presId="urn:microsoft.com/office/officeart/2005/8/layout/orgChart1"/>
    <dgm:cxn modelId="{2E230069-09C0-4AF5-9D70-8DF8970836EF}" type="presOf" srcId="{6ACF457E-FBA8-4B42-9132-BFA0C1A1A40B}" destId="{5233775A-6F91-4A89-8D09-882342C8557D}" srcOrd="0" destOrd="0" presId="urn:microsoft.com/office/officeart/2005/8/layout/orgChart1"/>
    <dgm:cxn modelId="{44A80049-9035-4926-A664-B5C9245494B8}" srcId="{D83ABA5C-0392-4DAB-97E3-B6E57B99A883}" destId="{68A283EE-B1C8-477B-94A0-490F39569ABD}" srcOrd="4" destOrd="0" parTransId="{C46020AB-263C-4CCE-A77E-D9EFD1E2F1AE}" sibTransId="{20AB91CD-05F5-4F5D-B054-84213A7FEB7C}"/>
    <dgm:cxn modelId="{24133249-59E7-4AC1-80ED-94071244164B}" srcId="{D83ABA5C-0392-4DAB-97E3-B6E57B99A883}" destId="{4E7947FB-55BA-4E8F-9002-DA287441DE01}" srcOrd="2" destOrd="0" parTransId="{AE418242-A5FF-482A-9CE7-C3CEAE64F69B}" sibTransId="{7A51608C-8C86-4CEB-9356-0EEE5AE2C1C2}"/>
    <dgm:cxn modelId="{2ADBD369-2EF3-459D-B7F6-5B5E311BFE58}" type="presOf" srcId="{927F8AA8-24C8-4327-9A31-BABEE5BC51C7}" destId="{1F485434-9A6C-4A33-9F6D-A3BF322E8796}" srcOrd="0" destOrd="0" presId="urn:microsoft.com/office/officeart/2005/8/layout/orgChart1"/>
    <dgm:cxn modelId="{0DF7334A-DAE1-4663-B6BA-3F1DC2017BEC}" type="presOf" srcId="{CFD67CEC-D35F-4213-BBA5-1D0D236B22AF}" destId="{5D1CD8A4-6072-4E42-8832-DF88BDED4A20}" srcOrd="0" destOrd="0" presId="urn:microsoft.com/office/officeart/2005/8/layout/orgChart1"/>
    <dgm:cxn modelId="{A428216C-E23B-4FD6-85F9-AD019ED1B040}" type="presOf" srcId="{9BFC719E-3F76-4667-9272-6D189A56E3B1}" destId="{91D3D918-D0B0-4F74-B0FA-6D1DB2BA6835}" srcOrd="0" destOrd="0" presId="urn:microsoft.com/office/officeart/2005/8/layout/orgChart1"/>
    <dgm:cxn modelId="{EA71224C-85FA-4EC5-BEFB-C511155A1FDD}" type="presOf" srcId="{18E29A6E-A8B3-4A09-B506-A388DE84E184}" destId="{1334821B-462B-4D7C-9F87-DAA3A84FB898}" srcOrd="0" destOrd="0" presId="urn:microsoft.com/office/officeart/2005/8/layout/orgChart1"/>
    <dgm:cxn modelId="{CF61116D-749F-4CB9-BE20-69F8535BBDF8}" type="presOf" srcId="{894C01E0-385E-4211-B9D6-6044742FEEAC}" destId="{CDA879B4-996F-4E6D-B646-5D4ED28EFFDB}" srcOrd="0" destOrd="0" presId="urn:microsoft.com/office/officeart/2005/8/layout/orgChart1"/>
    <dgm:cxn modelId="{4EBFC06D-760B-4D3A-BFFD-0F75CEB50A2D}" srcId="{3D5A7E93-3AA5-4ACA-8886-2DF785CD3DE6}" destId="{65569C53-C002-4E86-85D4-A1EE408C0F93}" srcOrd="4" destOrd="0" parTransId="{1F9D2265-60E2-4997-925E-9E7FAF0FD5F4}" sibTransId="{4EEC28B0-A624-4934-A737-4B4A92EF54D6}"/>
    <dgm:cxn modelId="{C79EED4E-352A-40F4-8F77-A218FBC46553}" srcId="{1A790335-E892-447B-8C05-7BD9650014C4}" destId="{8DE46B05-466E-41B3-AA53-C6FDB6775728}" srcOrd="1" destOrd="0" parTransId="{10914424-5B9D-4579-9419-D1E2973F9826}" sibTransId="{9024B4C6-E10D-4B29-8E4E-A7DA5D64F611}"/>
    <dgm:cxn modelId="{5570474F-B693-4FBA-9803-6D34B225E792}" type="presOf" srcId="{D5E68C88-4791-4E61-81FF-C23BA971CE21}" destId="{C3684A36-4F21-4DDF-9655-0477E7C01D99}" srcOrd="0" destOrd="0" presId="urn:microsoft.com/office/officeart/2005/8/layout/orgChart1"/>
    <dgm:cxn modelId="{ED4CD76F-E08E-4220-B506-0C7ED49FE1FE}" srcId="{263DF0D2-8878-4B5F-8E5F-B9312B4FC7CB}" destId="{1A790335-E892-447B-8C05-7BD9650014C4}" srcOrd="1" destOrd="0" parTransId="{285EA868-F6C9-4046-80B5-174479327B46}" sibTransId="{02ED574B-A8AF-42E2-BA00-3DB7AF51A851}"/>
    <dgm:cxn modelId="{D8A8DB4F-3404-4BCE-BC57-BA1676C7516C}" type="presOf" srcId="{F4CEEA35-E7AC-47D7-A62C-BD6DD31F82FA}" destId="{21C26663-EBE5-49FC-A51F-98EC26871F14}" srcOrd="0" destOrd="0" presId="urn:microsoft.com/office/officeart/2005/8/layout/orgChart1"/>
    <dgm:cxn modelId="{27088B70-9C4A-4948-A334-C9FF977659E8}" srcId="{263DF0D2-8878-4B5F-8E5F-B9312B4FC7CB}" destId="{51876BE8-C803-4825-8EBE-F21671F134D3}" srcOrd="0" destOrd="0" parTransId="{83DD766E-7E25-4B41-9452-A87C78C802A4}" sibTransId="{E63CBD2F-AB8A-4D93-8F66-AE0A36652C22}"/>
    <dgm:cxn modelId="{E689A550-1916-4E14-8A46-D2010205B79C}" type="presOf" srcId="{8D4520F2-0C0D-4868-9E18-169B45791F32}" destId="{5C63E2D1-5C9B-40CA-AAF6-F8FD1D57B0BC}" srcOrd="1" destOrd="0" presId="urn:microsoft.com/office/officeart/2005/8/layout/orgChart1"/>
    <dgm:cxn modelId="{28553873-2EB6-41B6-8B1D-BC1B2B84166A}" type="presOf" srcId="{51876BE8-C803-4825-8EBE-F21671F134D3}" destId="{8108A65E-17EC-4E27-A90C-A795F323B3F9}" srcOrd="1" destOrd="0" presId="urn:microsoft.com/office/officeart/2005/8/layout/orgChart1"/>
    <dgm:cxn modelId="{50E45E73-C961-4913-9ED1-6273B02A7062}" type="presOf" srcId="{71D63C83-EF62-4B03-9302-693CFB78A204}" destId="{C80861FD-36E0-41CC-BAC5-296D21E37B05}" srcOrd="0" destOrd="0" presId="urn:microsoft.com/office/officeart/2005/8/layout/orgChart1"/>
    <dgm:cxn modelId="{2620D373-B972-4623-AA30-DDFEE4946672}" type="presOf" srcId="{300CAA6E-CA26-4F9D-A61B-60016F70CFA7}" destId="{CB77F272-40C8-4071-8B66-95934129C9CD}" srcOrd="0" destOrd="0" presId="urn:microsoft.com/office/officeart/2005/8/layout/orgChart1"/>
    <dgm:cxn modelId="{56891C75-421E-4040-AE40-9E1E343DDA59}" type="presOf" srcId="{A351CFE0-B5DC-4AC7-92E0-F407F0D643EA}" destId="{056DCAD8-998D-481A-B383-9586E0F1BA5F}" srcOrd="1" destOrd="0" presId="urn:microsoft.com/office/officeart/2005/8/layout/orgChart1"/>
    <dgm:cxn modelId="{9CD43C75-4EE9-44D2-B8EA-8CBA0A0CA8E9}" type="presOf" srcId="{5B22585D-4C09-4FDC-9F95-D3CC7556E716}" destId="{B3FE6467-6345-48F2-8FDE-0CAE2A738679}" srcOrd="0" destOrd="0" presId="urn:microsoft.com/office/officeart/2005/8/layout/orgChart1"/>
    <dgm:cxn modelId="{B7DC4C55-ED04-4333-8384-537FCF9199E9}" srcId="{F66BC572-97CB-400F-8D19-59C80F190112}" destId="{E6184582-0A21-4A6A-B957-6F32AF4AA2DA}" srcOrd="0" destOrd="0" parTransId="{1F74F6EF-960C-4122-808A-82D7521F3BD7}" sibTransId="{274236C6-3B7A-491C-83F9-4B6BA6C73D87}"/>
    <dgm:cxn modelId="{01AC7055-8BC6-43F0-8E4E-5E6374416A93}" type="presOf" srcId="{48F50E5F-9ACF-4947-A4EF-CE3714DE01E8}" destId="{4AF95768-1736-487B-9197-C87A43781C04}" srcOrd="1" destOrd="0" presId="urn:microsoft.com/office/officeart/2005/8/layout/orgChart1"/>
    <dgm:cxn modelId="{0B633E76-4F38-4914-9985-C2B70360994F}" type="presOf" srcId="{53989BDF-D145-4D3C-BEA3-27BCFF61D2C4}" destId="{61FA09A4-9837-4961-A859-1DA59B724209}" srcOrd="0" destOrd="0" presId="urn:microsoft.com/office/officeart/2005/8/layout/orgChart1"/>
    <dgm:cxn modelId="{A9E55B76-6EBB-405E-8217-275EAF764008}" type="presOf" srcId="{7C468D33-018B-4E13-B61E-0999D31D3554}" destId="{7D8A6B97-6BAB-4C3D-BA8E-B7D518581586}" srcOrd="0" destOrd="0" presId="urn:microsoft.com/office/officeart/2005/8/layout/orgChart1"/>
    <dgm:cxn modelId="{7357B676-4F78-4D49-904C-9491914D1956}" type="presOf" srcId="{A0D738DE-5E57-45DB-8A5D-CD14F430A848}" destId="{7597636F-A5CF-426C-B8A0-4904EEED4FA9}" srcOrd="0" destOrd="0" presId="urn:microsoft.com/office/officeart/2005/8/layout/orgChart1"/>
    <dgm:cxn modelId="{0985E056-2D57-4254-AF26-ED0C660E5A24}" type="presOf" srcId="{6247CE87-FB29-4454-8E13-628490E063F3}" destId="{F8A012DF-E758-46A2-8CC2-9061DB3A8083}" srcOrd="1" destOrd="0" presId="urn:microsoft.com/office/officeart/2005/8/layout/orgChart1"/>
    <dgm:cxn modelId="{200B5E57-0595-4371-9B97-32813BCFE1A3}" type="presOf" srcId="{B1072006-0A49-449B-ABC8-F6751825CB1C}" destId="{97C67410-FC71-44BD-891B-8981FD87C969}" srcOrd="0" destOrd="0" presId="urn:microsoft.com/office/officeart/2005/8/layout/orgChart1"/>
    <dgm:cxn modelId="{A2478859-771B-4AE1-8396-B7623DF58866}" type="presOf" srcId="{F66BC572-97CB-400F-8D19-59C80F190112}" destId="{39ABDE7D-1B38-449F-9EE4-29E2D63A3089}" srcOrd="0" destOrd="0" presId="urn:microsoft.com/office/officeart/2005/8/layout/orgChart1"/>
    <dgm:cxn modelId="{D3984C7A-EF67-411D-A1F5-351C86B73C26}" type="presOf" srcId="{97213256-DA6F-44B2-BCEB-EAA20285A6E9}" destId="{CAB51B5E-1AD8-43FC-B6EB-C700A7036564}" srcOrd="0" destOrd="0" presId="urn:microsoft.com/office/officeart/2005/8/layout/orgChart1"/>
    <dgm:cxn modelId="{AC3EF37A-EBF1-4723-90B9-737797B51445}" srcId="{263DF0D2-8878-4B5F-8E5F-B9312B4FC7CB}" destId="{7C468D33-018B-4E13-B61E-0999D31D3554}" srcOrd="2" destOrd="0" parTransId="{5B22585D-4C09-4FDC-9F95-D3CC7556E716}" sibTransId="{5AF31B05-7CB3-4DE2-90B9-0A345099FA89}"/>
    <dgm:cxn modelId="{7335D57D-017C-4C34-BAE5-4D9F9C3B3046}" type="presOf" srcId="{F3447474-61F2-48BB-BF6A-2D5287ABA4F8}" destId="{F7F22B3F-7BC9-4061-8F01-6D08BBD8AA67}" srcOrd="0" destOrd="0" presId="urn:microsoft.com/office/officeart/2005/8/layout/orgChart1"/>
    <dgm:cxn modelId="{584D047E-B72F-4BF5-BF7E-D70699F3D5C1}" type="presOf" srcId="{D7DCF071-0549-4667-A437-9C8B15D03081}" destId="{64F9BC79-E380-4D48-8DD2-773964FA533F}" srcOrd="0" destOrd="0" presId="urn:microsoft.com/office/officeart/2005/8/layout/orgChart1"/>
    <dgm:cxn modelId="{DC350A81-863E-41FC-9E22-65912F1D10A6}" type="presOf" srcId="{9AE70DB7-8B9F-4B8E-8E2F-42DC1CD8ABD2}" destId="{D43666E8-9460-4E4C-966D-3F5437A3E869}" srcOrd="0" destOrd="0" presId="urn:microsoft.com/office/officeart/2005/8/layout/orgChart1"/>
    <dgm:cxn modelId="{41743B82-5B7F-4CD6-96C7-4A2DCF8566D5}" srcId="{D83ABA5C-0392-4DAB-97E3-B6E57B99A883}" destId="{9BFC719E-3F76-4667-9272-6D189A56E3B1}" srcOrd="5" destOrd="0" parTransId="{603386E1-5378-4450-B365-27659A0CB3AA}" sibTransId="{AC15C454-26AD-436A-8159-EF7BDB969D21}"/>
    <dgm:cxn modelId="{423E0583-A8DC-48BD-969D-E813BDC12C77}" type="presOf" srcId="{FCEC82E2-DFD6-467E-9008-4C1C48EF11D6}" destId="{A977966B-705F-4E9C-AC01-902E0E250843}" srcOrd="0" destOrd="0" presId="urn:microsoft.com/office/officeart/2005/8/layout/orgChart1"/>
    <dgm:cxn modelId="{BBD56285-2FA2-4D54-8FEE-343CC3D631AD}" type="presOf" srcId="{7BE5B827-E92F-4436-A1A5-2B6089BF9856}" destId="{393A4566-C633-4C88-A69F-28B8F1B2444B}" srcOrd="0" destOrd="0" presId="urn:microsoft.com/office/officeart/2005/8/layout/orgChart1"/>
    <dgm:cxn modelId="{81169186-348A-4286-BA52-0D526E3B9087}" srcId="{48F50E5F-9ACF-4947-A4EF-CE3714DE01E8}" destId="{B3FB3335-2F53-4AD5-B385-A849FB51C7B1}" srcOrd="2" destOrd="0" parTransId="{08F9AC41-0E66-4400-9C94-A2A701C2EDD0}" sibTransId="{1639BB11-FC34-49FE-AFB1-71CA6A564755}"/>
    <dgm:cxn modelId="{6259BA86-0044-42E8-B078-A3E814367F72}" type="presOf" srcId="{9BFC719E-3F76-4667-9272-6D189A56E3B1}" destId="{A947BEE1-3C6A-4839-B294-8AB96709443C}" srcOrd="1" destOrd="0" presId="urn:microsoft.com/office/officeart/2005/8/layout/orgChart1"/>
    <dgm:cxn modelId="{35F58289-1255-4B7B-ADEF-6039AFC3F479}" type="presOf" srcId="{8FA6F6B4-431A-4110-B17A-2E010DBC104A}" destId="{89FE20C0-BEDE-4BFC-9F7F-CBA87BC5DEE8}" srcOrd="1" destOrd="0" presId="urn:microsoft.com/office/officeart/2005/8/layout/orgChart1"/>
    <dgm:cxn modelId="{CC58538B-F585-4AAB-8A14-D6F27EF2AB31}" type="presOf" srcId="{E9997DE4-0C8B-47C4-AB9A-F3EEBC2ECF01}" destId="{2A4F41C3-99D7-438B-98EB-D5328F83B38E}" srcOrd="0" destOrd="0" presId="urn:microsoft.com/office/officeart/2005/8/layout/orgChart1"/>
    <dgm:cxn modelId="{ED965A90-818B-4D01-8862-438509755C7A}" srcId="{3D5A7E93-3AA5-4ACA-8886-2DF785CD3DE6}" destId="{8FA6F6B4-431A-4110-B17A-2E010DBC104A}" srcOrd="1" destOrd="0" parTransId="{05A9713F-30C5-4080-BC91-36317CC6F711}" sibTransId="{28332D02-8C36-45E3-96A1-F8FC46E58B6D}"/>
    <dgm:cxn modelId="{049C0192-B3C3-4CBD-9C46-96E31ED417C4}" type="presOf" srcId="{62614D44-35C6-4ACD-BC2D-01BB051A6205}" destId="{4278CF54-BC01-4B19-8923-4FC1F0E8E506}" srcOrd="0" destOrd="0" presId="urn:microsoft.com/office/officeart/2005/8/layout/orgChart1"/>
    <dgm:cxn modelId="{55F14D95-09E8-48FA-9DF3-98F9003C6E30}" type="presOf" srcId="{65569C53-C002-4E86-85D4-A1EE408C0F93}" destId="{09913740-80F3-492B-AC71-3EA61C055EBA}" srcOrd="1" destOrd="0" presId="urn:microsoft.com/office/officeart/2005/8/layout/orgChart1"/>
    <dgm:cxn modelId="{3E739E98-89FE-47C7-8179-5BE978393C2B}" type="presOf" srcId="{62004E43-BD4F-4B3C-82A9-3563401D0297}" destId="{C5522B36-806C-4892-BAE1-1F086850569A}" srcOrd="1" destOrd="0" presId="urn:microsoft.com/office/officeart/2005/8/layout/orgChart1"/>
    <dgm:cxn modelId="{65934099-103C-4AA9-B201-82456F0C51B6}" type="presOf" srcId="{BDD653C6-1694-48C8-B3F1-A4B3707FB7FE}" destId="{54646C6C-688E-4037-B55E-833C4A222051}" srcOrd="0" destOrd="0" presId="urn:microsoft.com/office/officeart/2005/8/layout/orgChart1"/>
    <dgm:cxn modelId="{4530129A-BF8A-48E7-9B5A-0B3D7BC093B6}" srcId="{766C96B5-4CE1-4604-B455-04DFD467E8C6}" destId="{CFD67CEC-D35F-4213-BBA5-1D0D236B22AF}" srcOrd="0" destOrd="0" parTransId="{27252B05-0F46-42D2-9221-104D27E9B58A}" sibTransId="{58C4592F-5BBB-4FD9-B78B-88D092F55FA1}"/>
    <dgm:cxn modelId="{A73B139E-3333-4423-B0A1-9BFCC58867FC}" srcId="{766C96B5-4CE1-4604-B455-04DFD467E8C6}" destId="{95696896-82E6-425C-B75A-2708ED6EA93B}" srcOrd="2" destOrd="0" parTransId="{59DAB7A4-1AEB-44FA-BA96-E7DD376F6A9F}" sibTransId="{7D67091F-771C-4356-9D48-5AF18A1D3208}"/>
    <dgm:cxn modelId="{B9C202A1-97C7-4205-AB0E-8B73F2FA1F67}" type="presOf" srcId="{08FBF36C-F51A-47DB-A21D-569DED0114F7}" destId="{996E7E2F-A0C6-4491-AEEB-091E5C69BD7B}" srcOrd="0" destOrd="0" presId="urn:microsoft.com/office/officeart/2005/8/layout/orgChart1"/>
    <dgm:cxn modelId="{D7D4C8A1-C8C3-44F8-B46A-E10EC730E5CB}" type="presOf" srcId="{876B7495-6C0D-48CE-B5F8-034BD32B630B}" destId="{C0B11C46-44F5-4FB9-9C3D-0567E98942A4}" srcOrd="0" destOrd="0" presId="urn:microsoft.com/office/officeart/2005/8/layout/orgChart1"/>
    <dgm:cxn modelId="{E57065A3-66B2-4B66-97BD-D7F59F8904CE}" type="presOf" srcId="{B4E509E2-883D-4B4B-8D33-1CB382FA12C5}" destId="{B32C63E7-40ED-47C7-A9B6-74A5C9A2054A}" srcOrd="0" destOrd="0" presId="urn:microsoft.com/office/officeart/2005/8/layout/orgChart1"/>
    <dgm:cxn modelId="{058BABA3-7074-4DE0-A0C2-F0124B298007}" type="presOf" srcId="{EDBB7FAE-9B13-404F-8864-5F4F3CE243C7}" destId="{D4616680-76E4-4F97-9558-FD7B76A61275}" srcOrd="0" destOrd="0" presId="urn:microsoft.com/office/officeart/2005/8/layout/orgChart1"/>
    <dgm:cxn modelId="{97BEEEA3-36C0-40EB-B3CE-F96CBE13B5E1}" type="presOf" srcId="{3D5A7E93-3AA5-4ACA-8886-2DF785CD3DE6}" destId="{F13856BE-72A5-430A-87E9-DE04E59FDA60}" srcOrd="0" destOrd="0" presId="urn:microsoft.com/office/officeart/2005/8/layout/orgChart1"/>
    <dgm:cxn modelId="{687E12A5-2195-4E31-9AF1-689E1129432E}" type="presOf" srcId="{4E7947FB-55BA-4E8F-9002-DA287441DE01}" destId="{FD9E9DB7-EA5C-4694-8D30-229BBD5FE282}" srcOrd="1" destOrd="0" presId="urn:microsoft.com/office/officeart/2005/8/layout/orgChart1"/>
    <dgm:cxn modelId="{6E2FB1A6-F1BC-475B-82ED-6E0D70659C5F}" type="presOf" srcId="{B4688DB6-E7E4-4956-AA5B-5099C0BAF4EC}" destId="{D63A917E-3AB4-45C2-B8B2-2024924254F5}" srcOrd="0" destOrd="0" presId="urn:microsoft.com/office/officeart/2005/8/layout/orgChart1"/>
    <dgm:cxn modelId="{DEFCB4A8-2520-44BD-AAC7-F6693A6A5247}" type="presOf" srcId="{724FC559-35CB-4246-B7E0-5D6A66ACA6EF}" destId="{0C646697-028F-40A8-B3E1-F437C62D8ADB}" srcOrd="0" destOrd="0" presId="urn:microsoft.com/office/officeart/2005/8/layout/orgChart1"/>
    <dgm:cxn modelId="{965C9FA9-FF39-452E-8152-2D230D9EF572}" srcId="{3D5A7E93-3AA5-4ACA-8886-2DF785CD3DE6}" destId="{71D63C83-EF62-4B03-9302-693CFB78A204}" srcOrd="2" destOrd="0" parTransId="{300CAA6E-CA26-4F9D-A61B-60016F70CFA7}" sibTransId="{E154E285-8062-46B4-81E5-98A06ADBCA25}"/>
    <dgm:cxn modelId="{7B41C2A9-955F-456D-B660-BA6297A5F744}" srcId="{7C468D33-018B-4E13-B61E-0999D31D3554}" destId="{766C96B5-4CE1-4604-B455-04DFD467E8C6}" srcOrd="0" destOrd="0" parTransId="{C87F7A71-6521-4AB3-BFCC-02D8F0AC1F46}" sibTransId="{373EC38C-1944-4929-AB66-F32C39EAFE3C}"/>
    <dgm:cxn modelId="{3318FFAC-BBD0-4801-83A5-780473664BE6}" type="presOf" srcId="{297C568B-7C49-48BC-83D2-5163415C3B16}" destId="{C03E2B45-6C59-489D-8133-032BFC36A9A3}" srcOrd="0" destOrd="0" presId="urn:microsoft.com/office/officeart/2005/8/layout/orgChart1"/>
    <dgm:cxn modelId="{95205EAD-FC2D-449A-9EE8-3DB2604BCEF6}" type="presOf" srcId="{DC664073-F00B-42FB-931C-3EBDE9F83D21}" destId="{EFC4E402-EC2C-41FB-8BC5-B00FD201C877}" srcOrd="1" destOrd="0" presId="urn:microsoft.com/office/officeart/2005/8/layout/orgChart1"/>
    <dgm:cxn modelId="{5E17B7AD-E3D8-49AA-A567-5EB22CB00A3D}" type="presOf" srcId="{4026E6EA-A1BD-4E61-9F0E-F7C779F68CF3}" destId="{788D7109-0722-46F0-8713-3B8F36A9B149}" srcOrd="0" destOrd="0" presId="urn:microsoft.com/office/officeart/2005/8/layout/orgChart1"/>
    <dgm:cxn modelId="{D97054AE-5FDA-4A30-9374-7B64710461EC}" type="presOf" srcId="{83DD766E-7E25-4B41-9452-A87C78C802A4}" destId="{03C55AE3-0D6E-4F71-A341-722834456B02}" srcOrd="0" destOrd="0" presId="urn:microsoft.com/office/officeart/2005/8/layout/orgChart1"/>
    <dgm:cxn modelId="{3CFC2BAF-CF2D-4695-9267-0FA5332F5388}" type="presOf" srcId="{568AAEDE-E47E-46E5-A268-D924E79D6E40}" destId="{7AB8B6D8-E9F1-448C-81C1-0684AFB7D6DF}" srcOrd="0" destOrd="0" presId="urn:microsoft.com/office/officeart/2005/8/layout/orgChart1"/>
    <dgm:cxn modelId="{8C8B97AF-3B33-40A1-88B2-FAC512EA98C6}" srcId="{8DE46B05-466E-41B3-AA53-C6FDB6775728}" destId="{B1072006-0A49-449B-ABC8-F6751825CB1C}" srcOrd="0" destOrd="0" parTransId="{F2026C93-DB05-429C-9E29-687420B792B6}" sibTransId="{DE842D91-3DDF-454E-A8D4-CFA63B33C81C}"/>
    <dgm:cxn modelId="{2CBA6CB0-C600-4BDB-9D49-60AE82101B00}" srcId="{7BE5B827-E92F-4436-A1A5-2B6089BF9856}" destId="{263DF0D2-8878-4B5F-8E5F-B9312B4FC7CB}" srcOrd="0" destOrd="0" parTransId="{21CDAD68-CB5B-40CC-A561-B5DAA726EDA0}" sibTransId="{E8233B10-9AC1-4603-9B79-4D58559B341D}"/>
    <dgm:cxn modelId="{EB25BCB2-559A-4E4B-9EA3-B0EAC6976D12}" type="presOf" srcId="{65569C53-C002-4E86-85D4-A1EE408C0F93}" destId="{119753B5-AAF5-4E31-BD36-FAB0C5A5B4A4}" srcOrd="0" destOrd="0" presId="urn:microsoft.com/office/officeart/2005/8/layout/orgChart1"/>
    <dgm:cxn modelId="{915E55B4-0F6F-4C3B-BB04-5A3B335C0AF8}" srcId="{FE499303-1C00-47A1-A12B-47BF9F83438C}" destId="{D83ABA5C-0392-4DAB-97E3-B6E57B99A883}" srcOrd="1" destOrd="0" parTransId="{F3447474-61F2-48BB-BF6A-2D5287ABA4F8}" sibTransId="{99531587-EA44-47BC-8468-C1FA9981EE8B}"/>
    <dgm:cxn modelId="{503D05B5-FEAC-4073-8352-CD170C0A0B3D}" srcId="{8D4520F2-0C0D-4868-9E18-169B45791F32}" destId="{6247CE87-FB29-4454-8E13-628490E063F3}" srcOrd="4" destOrd="0" parTransId="{4C88687F-AC04-45AA-9935-03C7B74B5110}" sibTransId="{B852A6ED-6860-47FF-9738-1D9BA46239BA}"/>
    <dgm:cxn modelId="{609B60B6-1A08-4D7C-AFBE-C4482938CE04}" srcId="{D83ABA5C-0392-4DAB-97E3-B6E57B99A883}" destId="{0B39ECFC-303A-4009-A191-9800A9D63F24}" srcOrd="0" destOrd="0" parTransId="{4FD32E34-9E75-468A-AF2B-A7CC13E5B61B}" sibTransId="{8E29ECF9-BA93-48FA-9563-D78505E7D159}"/>
    <dgm:cxn modelId="{058062B8-1043-4BDE-BD81-BEDE6C8A1AF2}" type="presOf" srcId="{C457A5EA-3E68-4DEA-944F-B5B1C28822D9}" destId="{677529FF-B5F6-4FF8-B623-C7F7B27D231F}" srcOrd="1" destOrd="0" presId="urn:microsoft.com/office/officeart/2005/8/layout/orgChart1"/>
    <dgm:cxn modelId="{399AA7B9-5320-4301-8D1F-5EE42B4DA085}" type="presOf" srcId="{8DE46B05-466E-41B3-AA53-C6FDB6775728}" destId="{FD232980-7390-4B52-83FF-2BB62EFBE937}" srcOrd="1" destOrd="0" presId="urn:microsoft.com/office/officeart/2005/8/layout/orgChart1"/>
    <dgm:cxn modelId="{B2CAA8BA-5769-46B3-91F3-C420C5FAEEF2}" type="presOf" srcId="{F4CEEA35-E7AC-47D7-A62C-BD6DD31F82FA}" destId="{5462571F-2ADA-48AB-9461-4F2677A99F80}" srcOrd="1" destOrd="0" presId="urn:microsoft.com/office/officeart/2005/8/layout/orgChart1"/>
    <dgm:cxn modelId="{167D26BC-A498-4E36-ACB3-F7D85B354EAE}" srcId="{7C468D33-018B-4E13-B61E-0999D31D3554}" destId="{FE499303-1C00-47A1-A12B-47BF9F83438C}" srcOrd="1" destOrd="0" parTransId="{D0836475-2138-4AAB-97FC-F505DB43BD85}" sibTransId="{FD391A33-B099-4B6F-991C-289575B147D4}"/>
    <dgm:cxn modelId="{52C99DBE-2185-466D-B240-F96D0F7A13A1}" type="presOf" srcId="{3A3EA6F7-20DB-4DC0-831B-C7E3F09C4253}" destId="{D6843E31-152D-4A3C-AB67-66098DE2ADA7}" srcOrd="0" destOrd="0" presId="urn:microsoft.com/office/officeart/2005/8/layout/orgChart1"/>
    <dgm:cxn modelId="{D925CFBF-FC88-449C-9EBB-9D4D9E705B66}" type="presOf" srcId="{1A790335-E892-447B-8C05-7BD9650014C4}" destId="{5A056497-5A0A-4CD8-B279-E2411D8B8F3E}" srcOrd="1" destOrd="0" presId="urn:microsoft.com/office/officeart/2005/8/layout/orgChart1"/>
    <dgm:cxn modelId="{121983C1-7893-4367-BFDD-5E263E4112E9}" type="presOf" srcId="{D83ABA5C-0392-4DAB-97E3-B6E57B99A883}" destId="{C7267240-91B5-408F-AE3F-9627B47BE0A5}" srcOrd="0" destOrd="0" presId="urn:microsoft.com/office/officeart/2005/8/layout/orgChart1"/>
    <dgm:cxn modelId="{A57D5BC2-F446-424F-A621-338393E5ED33}" type="presOf" srcId="{F66BC572-97CB-400F-8D19-59C80F190112}" destId="{AE032448-612C-4C32-AC67-DC501B524CCA}" srcOrd="1" destOrd="0" presId="urn:microsoft.com/office/officeart/2005/8/layout/orgChart1"/>
    <dgm:cxn modelId="{64978EC3-2B43-456D-9BA5-4A3430F5E709}" type="presOf" srcId="{5D1390A5-AA8E-4C44-86B0-ECCDB6290B38}" destId="{51E97D43-6E91-4D9D-AE96-210957B0E2BA}" srcOrd="0" destOrd="0" presId="urn:microsoft.com/office/officeart/2005/8/layout/orgChart1"/>
    <dgm:cxn modelId="{05289AC6-4F5E-4477-8EC1-9BE73E4AD734}" type="presOf" srcId="{263DF0D2-8878-4B5F-8E5F-B9312B4FC7CB}" destId="{8C3FF1A0-2004-4716-8E75-1119117DF11F}" srcOrd="0" destOrd="0" presId="urn:microsoft.com/office/officeart/2005/8/layout/orgChart1"/>
    <dgm:cxn modelId="{E7B753C7-D090-4899-9282-5E6687D08685}" type="presOf" srcId="{51876BE8-C803-4825-8EBE-F21671F134D3}" destId="{7BDD19A1-C9F7-4C82-B34C-422D0A5763F8}" srcOrd="0" destOrd="0" presId="urn:microsoft.com/office/officeart/2005/8/layout/orgChart1"/>
    <dgm:cxn modelId="{0C2F10C8-514E-4A0F-9956-F74EEC6999C6}" type="presOf" srcId="{4026E6EA-A1BD-4E61-9F0E-F7C779F68CF3}" destId="{32CA46B9-2E59-4B65-8F2B-CEF938DAC8EC}" srcOrd="1" destOrd="0" presId="urn:microsoft.com/office/officeart/2005/8/layout/orgChart1"/>
    <dgm:cxn modelId="{596164C9-DEFF-4CD3-9974-5F08C86CCE55}" srcId="{FD7DF7DA-15B2-41D4-BC56-F6FC45D528DA}" destId="{6BA9B8DE-FFC2-4ABB-B214-1E9028B70397}" srcOrd="0" destOrd="0" parTransId="{3BD056D3-D6FC-4BFA-910B-9562205BB969}" sibTransId="{4C3BF70F-BA75-4A13-B3BE-17C0433C9072}"/>
    <dgm:cxn modelId="{628ADCCC-91F1-4E97-B8A2-8E51F5D32ACF}" type="presOf" srcId="{68A283EE-B1C8-477B-94A0-490F39569ABD}" destId="{089CFE00-C2D5-4574-8627-8EC8BDAE1D0C}" srcOrd="1" destOrd="0" presId="urn:microsoft.com/office/officeart/2005/8/layout/orgChart1"/>
    <dgm:cxn modelId="{A21BD1D1-67D6-4EE9-932D-AB273A87FF41}" type="presOf" srcId="{6247CE87-FB29-4454-8E13-628490E063F3}" destId="{363C3869-A1B7-480D-8188-CC7345BC1664}" srcOrd="0" destOrd="0" presId="urn:microsoft.com/office/officeart/2005/8/layout/orgChart1"/>
    <dgm:cxn modelId="{05A941D2-EC1F-42AB-B439-654A46D0F228}" type="presOf" srcId="{603386E1-5378-4450-B365-27659A0CB3AA}" destId="{E0C3AD09-644B-4BA7-8B7C-A2A364A3DF90}" srcOrd="0" destOrd="0" presId="urn:microsoft.com/office/officeart/2005/8/layout/orgChart1"/>
    <dgm:cxn modelId="{0178D9D3-3361-4FD6-B0A3-B8D0237C7251}" type="presOf" srcId="{B3FB3335-2F53-4AD5-B385-A849FB51C7B1}" destId="{F9A881E3-B9BB-4ED2-9F0B-8C07B0396A4E}" srcOrd="0" destOrd="0" presId="urn:microsoft.com/office/officeart/2005/8/layout/orgChart1"/>
    <dgm:cxn modelId="{695739D4-68EC-4CF7-8F83-4DA0A98D2841}" type="presOf" srcId="{8FA6F6B4-431A-4110-B17A-2E010DBC104A}" destId="{ABF18C1A-9D11-4DBE-A62B-3FF5A3DBCD4C}" srcOrd="0" destOrd="0" presId="urn:microsoft.com/office/officeart/2005/8/layout/orgChart1"/>
    <dgm:cxn modelId="{D74B50D5-3785-4373-BBB6-F3DE86E11CB5}" type="presOf" srcId="{780A24F9-F94D-4B02-987E-C51DBB1CAD83}" destId="{8146AB97-A087-4FAF-9F71-CE96741688AB}" srcOrd="0" destOrd="0" presId="urn:microsoft.com/office/officeart/2005/8/layout/orgChart1"/>
    <dgm:cxn modelId="{D76214D7-2A47-44EC-B984-388A8FC46109}" srcId="{D83ABA5C-0392-4DAB-97E3-B6E57B99A883}" destId="{08FBF36C-F51A-47DB-A21D-569DED0114F7}" srcOrd="3" destOrd="0" parTransId="{B472003E-C149-4DE9-8611-1E38503854C6}" sibTransId="{131957D2-F21C-4062-B816-8BCBD2B5492E}"/>
    <dgm:cxn modelId="{346A86D9-E57D-4801-8FD6-BAA0C86D2F88}" srcId="{766C96B5-4CE1-4604-B455-04DFD467E8C6}" destId="{4026E6EA-A1BD-4E61-9F0E-F7C779F68CF3}" srcOrd="1" destOrd="0" parTransId="{82571F6F-8DD6-4A2B-AA54-60990F434C32}" sibTransId="{300DEBAF-6C7F-4230-8713-6DE3DD4F03A8}"/>
    <dgm:cxn modelId="{CB6C14DA-97EA-48C0-9858-A4A93AAB749C}" type="presOf" srcId="{FE499303-1C00-47A1-A12B-47BF9F83438C}" destId="{361ACB8D-70C9-4E46-BD69-DA49A40760B2}" srcOrd="0" destOrd="0" presId="urn:microsoft.com/office/officeart/2005/8/layout/orgChart1"/>
    <dgm:cxn modelId="{72F748DA-B926-4400-A278-75876716C09F}" type="presOf" srcId="{10914424-5B9D-4579-9419-D1E2973F9826}" destId="{A5A912EA-0E78-4F97-815F-742FB1B31C1E}" srcOrd="0" destOrd="0" presId="urn:microsoft.com/office/officeart/2005/8/layout/orgChart1"/>
    <dgm:cxn modelId="{C047AADA-87C9-43F3-9C35-3244C678C7A1}" type="presOf" srcId="{97213256-DA6F-44B2-BCEB-EAA20285A6E9}" destId="{2A82E2DB-A3E0-4A3C-B5BE-CC20049DA691}" srcOrd="1" destOrd="0" presId="urn:microsoft.com/office/officeart/2005/8/layout/orgChart1"/>
    <dgm:cxn modelId="{4FA724DB-FC4B-4938-BDEB-5E41461490CF}" type="presOf" srcId="{B3FB3335-2F53-4AD5-B385-A849FB51C7B1}" destId="{7E4937DF-81A8-4796-B89C-BB6B1BA318F8}" srcOrd="1" destOrd="0" presId="urn:microsoft.com/office/officeart/2005/8/layout/orgChart1"/>
    <dgm:cxn modelId="{63EC07DD-70FC-44E5-8D39-291A92D48E33}" type="presOf" srcId="{99ED51EE-4218-495F-9CED-01A4ACF23306}" destId="{0E3920DA-7D71-4AFA-B012-046782A6F3BF}" srcOrd="0" destOrd="0" presId="urn:microsoft.com/office/officeart/2005/8/layout/orgChart1"/>
    <dgm:cxn modelId="{41749FDE-AD94-4A05-9431-D2D85D6A93FA}" type="presOf" srcId="{4E7947FB-55BA-4E8F-9002-DA287441DE01}" destId="{E2220CB3-C4EE-44AE-BE5F-8262F70FD92F}" srcOrd="0" destOrd="0" presId="urn:microsoft.com/office/officeart/2005/8/layout/orgChart1"/>
    <dgm:cxn modelId="{EA00C9DF-F2F0-476C-9893-7CD0AECFABFF}" srcId="{51876BE8-C803-4825-8EBE-F21671F134D3}" destId="{8D4520F2-0C0D-4868-9E18-169B45791F32}" srcOrd="1" destOrd="0" parTransId="{5F5DE99F-81F8-4CC1-8BE3-A1D57546D7BA}" sibTransId="{C9E23B9D-EBED-421E-813A-AE3D275DB57C}"/>
    <dgm:cxn modelId="{13A60EE0-729A-4E36-9188-184729E4F484}" srcId="{48F50E5F-9ACF-4947-A4EF-CE3714DE01E8}" destId="{6ACF457E-FBA8-4B42-9132-BFA0C1A1A40B}" srcOrd="1" destOrd="0" parTransId="{C64E1472-CC29-40E0-8D87-0707FE8730C6}" sibTransId="{6D5D5DC5-8D0E-4B45-B4C1-8BF2B5921018}"/>
    <dgm:cxn modelId="{584111E3-FDFD-489A-9B69-895F2F47833A}" type="presOf" srcId="{C46020AB-263C-4CCE-A77E-D9EFD1E2F1AE}" destId="{4FB2AE29-9DAB-4030-9FB1-46556B263261}" srcOrd="0" destOrd="0" presId="urn:microsoft.com/office/officeart/2005/8/layout/orgChart1"/>
    <dgm:cxn modelId="{10222EE4-848B-47B5-A64B-0F3205DF6F4E}" srcId="{51876BE8-C803-4825-8EBE-F21671F134D3}" destId="{FD7DF7DA-15B2-41D4-BC56-F6FC45D528DA}" srcOrd="0" destOrd="0" parTransId="{FCEC82E2-DFD6-467E-9008-4C1C48EF11D6}" sibTransId="{CF8204F2-D674-4719-BA9B-70A54BB2E81D}"/>
    <dgm:cxn modelId="{1C899CEA-9489-4A2C-A228-944F0885246D}" srcId="{8DE46B05-466E-41B3-AA53-C6FDB6775728}" destId="{48F50E5F-9ACF-4947-A4EF-CE3714DE01E8}" srcOrd="2" destOrd="0" parTransId="{99ED51EE-4218-495F-9CED-01A4ACF23306}" sibTransId="{8AE9FE07-8CB0-4D1F-ACE6-0C7B6690B5E1}"/>
    <dgm:cxn modelId="{02E6A7EA-61B4-471D-98D9-AFFC495DD7BA}" type="presOf" srcId="{B4688DB6-E7E4-4956-AA5B-5099C0BAF4EC}" destId="{0BB6E396-A5CF-4A5F-9A70-31BF62D12D5D}" srcOrd="1" destOrd="0" presId="urn:microsoft.com/office/officeart/2005/8/layout/orgChart1"/>
    <dgm:cxn modelId="{D50752EC-73A4-4190-98F6-1B50838E3FE1}" type="presOf" srcId="{E9997DE4-0C8B-47C4-AB9A-F3EEBC2ECF01}" destId="{60254EDC-DF45-4BAC-8BBB-6621FAF9F575}" srcOrd="1" destOrd="0" presId="urn:microsoft.com/office/officeart/2005/8/layout/orgChart1"/>
    <dgm:cxn modelId="{BDA750EF-37C6-428F-A113-297D43D8A31E}" type="presOf" srcId="{08F9AC41-0E66-4400-9C94-A2A701C2EDD0}" destId="{01BBA5C5-3E74-49DF-A570-6CB1B3B9A225}" srcOrd="0" destOrd="0" presId="urn:microsoft.com/office/officeart/2005/8/layout/orgChart1"/>
    <dgm:cxn modelId="{0F6658F5-CD92-4B28-89F9-8A98D4FAE6A0}" type="presOf" srcId="{7C468D33-018B-4E13-B61E-0999D31D3554}" destId="{C11183EF-436A-4577-A0B2-49B41131BD99}" srcOrd="1" destOrd="0" presId="urn:microsoft.com/office/officeart/2005/8/layout/orgChart1"/>
    <dgm:cxn modelId="{52718EF5-7678-4BDC-A7DA-343E5F3A0071}" type="presOf" srcId="{71D63C83-EF62-4B03-9302-693CFB78A204}" destId="{ACCD753B-6C42-49A8-BF9B-BF56050D15F8}" srcOrd="1" destOrd="0" presId="urn:microsoft.com/office/officeart/2005/8/layout/orgChart1"/>
    <dgm:cxn modelId="{6B1E16F7-8155-4C36-AEAB-7ED3FB2E5B45}" type="presOf" srcId="{4275E7A5-2F14-4BEC-94BB-E6B1D720F23C}" destId="{A206A50C-B9A8-43C6-8592-2B79B2A26347}" srcOrd="0" destOrd="0" presId="urn:microsoft.com/office/officeart/2005/8/layout/orgChart1"/>
    <dgm:cxn modelId="{55B208FA-1128-40EE-B437-FECFA7AB9F31}" type="presOf" srcId="{C87F7A71-6521-4AB3-BFCC-02D8F0AC1F46}" destId="{00EF413F-BFE5-4EF3-BE37-41DE6BB8A928}" srcOrd="0" destOrd="0" presId="urn:microsoft.com/office/officeart/2005/8/layout/orgChart1"/>
    <dgm:cxn modelId="{BC960DFA-6CE5-45BD-9F06-1517A4F36C45}" type="presOf" srcId="{B1072006-0A49-449B-ABC8-F6751825CB1C}" destId="{A4BE065C-2C5E-4F1B-9A2D-7317A398607C}" srcOrd="1" destOrd="0" presId="urn:microsoft.com/office/officeart/2005/8/layout/orgChart1"/>
    <dgm:cxn modelId="{9D7ED0FA-D2CF-4E0F-A64A-7C28B9492A95}" type="presOf" srcId="{59DAB7A4-1AEB-44FA-BA96-E7DD376F6A9F}" destId="{65AB8448-DACB-4403-86B1-C928E867155F}" srcOrd="0" destOrd="0" presId="urn:microsoft.com/office/officeart/2005/8/layout/orgChart1"/>
    <dgm:cxn modelId="{151DC6FC-0359-4F1B-ADE3-44AA9AFF0C96}" type="presOf" srcId="{D0836475-2138-4AAB-97FC-F505DB43BD85}" destId="{209F27C6-081A-4673-BB9E-5339E376B0C5}" srcOrd="0" destOrd="0" presId="urn:microsoft.com/office/officeart/2005/8/layout/orgChart1"/>
    <dgm:cxn modelId="{FB7F8EFD-F185-4AE0-9DE1-04ECFD00CDC2}" srcId="{1A790335-E892-447B-8C05-7BD9650014C4}" destId="{F66BC572-97CB-400F-8D19-59C80F190112}" srcOrd="0" destOrd="0" parTransId="{72517B2F-2DB5-483C-99C2-A38C4CA6C6D6}" sibTransId="{DEFC605F-E3C4-4B8A-A885-92889769D0A2}"/>
    <dgm:cxn modelId="{4580F0FD-BDB9-4DD5-8249-1399CB5B353F}" type="presOf" srcId="{48F50E5F-9ACF-4947-A4EF-CE3714DE01E8}" destId="{2F220ADD-2F7C-48D1-8A0E-84EE40EF989F}" srcOrd="0" destOrd="0" presId="urn:microsoft.com/office/officeart/2005/8/layout/orgChart1"/>
    <dgm:cxn modelId="{264F35FE-5CA6-4E6F-88FA-7059E4BE74FE}" srcId="{8D4520F2-0C0D-4868-9E18-169B45791F32}" destId="{62004E43-BD4F-4B3C-82A9-3563401D0297}" srcOrd="0" destOrd="0" parTransId="{5D1390A5-AA8E-4C44-86B0-ECCDB6290B38}" sibTransId="{5722DE98-BA2C-4F37-A553-075991D5E40A}"/>
    <dgm:cxn modelId="{0E6B67FE-E820-46F2-848C-CE29E53E933C}" type="presOf" srcId="{0B39ECFC-303A-4009-A191-9800A9D63F24}" destId="{8E6735F3-174D-4092-AB1A-A7A92F0CB922}" srcOrd="0" destOrd="0" presId="urn:microsoft.com/office/officeart/2005/8/layout/orgChart1"/>
    <dgm:cxn modelId="{9BE026FF-ED7A-434E-9B2B-27B90572F7BB}" type="presOf" srcId="{08FBF36C-F51A-47DB-A21D-569DED0114F7}" destId="{0A132528-BD81-4155-821F-94B2F50D7CB6}" srcOrd="1" destOrd="0" presId="urn:microsoft.com/office/officeart/2005/8/layout/orgChart1"/>
    <dgm:cxn modelId="{1EF7ECFF-2D6E-45E6-91E3-143526216A61}" type="presOf" srcId="{9617DADE-0E8F-4AB3-8D71-99D1287EEB4D}" destId="{44F3CA90-1D41-4489-A8F9-0D2BF862CD06}" srcOrd="1" destOrd="0" presId="urn:microsoft.com/office/officeart/2005/8/layout/orgChart1"/>
    <dgm:cxn modelId="{B639FDFF-6979-428F-BDCC-80563D4E4DC1}" type="presOf" srcId="{95696896-82E6-425C-B75A-2708ED6EA93B}" destId="{F10A6E2B-E2E8-4EA3-B91D-836F68407D41}" srcOrd="1" destOrd="0" presId="urn:microsoft.com/office/officeart/2005/8/layout/orgChart1"/>
    <dgm:cxn modelId="{307AF069-ECD1-4D01-9F08-DCCDA4088338}" type="presParOf" srcId="{393A4566-C633-4C88-A69F-28B8F1B2444B}" destId="{0EB78C6B-25D8-45C0-A1E7-9576EBA40845}" srcOrd="0" destOrd="0" presId="urn:microsoft.com/office/officeart/2005/8/layout/orgChart1"/>
    <dgm:cxn modelId="{A9CCFDE9-CE6B-495C-B14C-85DEAEFA735D}" type="presParOf" srcId="{0EB78C6B-25D8-45C0-A1E7-9576EBA40845}" destId="{682C2DF7-B1D2-4A96-BD30-D5091C51DE5B}" srcOrd="0" destOrd="0" presId="urn:microsoft.com/office/officeart/2005/8/layout/orgChart1"/>
    <dgm:cxn modelId="{D400E34E-1A95-42FC-90B4-794468F3AD4A}" type="presParOf" srcId="{682C2DF7-B1D2-4A96-BD30-D5091C51DE5B}" destId="{8C3FF1A0-2004-4716-8E75-1119117DF11F}" srcOrd="0" destOrd="0" presId="urn:microsoft.com/office/officeart/2005/8/layout/orgChart1"/>
    <dgm:cxn modelId="{F5BA04D4-6A5E-44DF-B831-60B9979DAB41}" type="presParOf" srcId="{682C2DF7-B1D2-4A96-BD30-D5091C51DE5B}" destId="{B5DD4317-E5F8-48ED-B7DD-C2E3DA2826E1}" srcOrd="1" destOrd="0" presId="urn:microsoft.com/office/officeart/2005/8/layout/orgChart1"/>
    <dgm:cxn modelId="{8D0EAA00-4CCD-4312-A348-C965C54C38D2}" type="presParOf" srcId="{0EB78C6B-25D8-45C0-A1E7-9576EBA40845}" destId="{F629610B-819C-4572-A92B-1AD8641065B0}" srcOrd="1" destOrd="0" presId="urn:microsoft.com/office/officeart/2005/8/layout/orgChart1"/>
    <dgm:cxn modelId="{98A70B01-77EF-4011-A8B1-DE86041524DE}" type="presParOf" srcId="{F629610B-819C-4572-A92B-1AD8641065B0}" destId="{03C55AE3-0D6E-4F71-A341-722834456B02}" srcOrd="0" destOrd="0" presId="urn:microsoft.com/office/officeart/2005/8/layout/orgChart1"/>
    <dgm:cxn modelId="{FC035461-470B-489C-88E8-36ED7B4A4EC6}" type="presParOf" srcId="{F629610B-819C-4572-A92B-1AD8641065B0}" destId="{F175754E-AE15-442F-8B5F-D93B0C6156CA}" srcOrd="1" destOrd="0" presId="urn:microsoft.com/office/officeart/2005/8/layout/orgChart1"/>
    <dgm:cxn modelId="{B2CDDF2A-65B5-47E1-9AFF-E99EC5167F64}" type="presParOf" srcId="{F175754E-AE15-442F-8B5F-D93B0C6156CA}" destId="{B7440549-FD3A-476C-B1E2-1E0DB8C4074A}" srcOrd="0" destOrd="0" presId="urn:microsoft.com/office/officeart/2005/8/layout/orgChart1"/>
    <dgm:cxn modelId="{EEF88E12-B325-4701-996B-7822B5C9DD1B}" type="presParOf" srcId="{B7440549-FD3A-476C-B1E2-1E0DB8C4074A}" destId="{7BDD19A1-C9F7-4C82-B34C-422D0A5763F8}" srcOrd="0" destOrd="0" presId="urn:microsoft.com/office/officeart/2005/8/layout/orgChart1"/>
    <dgm:cxn modelId="{98C209F5-A759-4928-9679-AECF6156A69D}" type="presParOf" srcId="{B7440549-FD3A-476C-B1E2-1E0DB8C4074A}" destId="{8108A65E-17EC-4E27-A90C-A795F323B3F9}" srcOrd="1" destOrd="0" presId="urn:microsoft.com/office/officeart/2005/8/layout/orgChart1"/>
    <dgm:cxn modelId="{ECFD224C-2886-47B8-8862-F9F8E219CCFB}" type="presParOf" srcId="{F175754E-AE15-442F-8B5F-D93B0C6156CA}" destId="{273ED04F-899D-405C-9685-6ED10781E2B0}" srcOrd="1" destOrd="0" presId="urn:microsoft.com/office/officeart/2005/8/layout/orgChart1"/>
    <dgm:cxn modelId="{8DBC087B-3D6B-420B-B961-A32364DCD328}" type="presParOf" srcId="{273ED04F-899D-405C-9685-6ED10781E2B0}" destId="{A977966B-705F-4E9C-AC01-902E0E250843}" srcOrd="0" destOrd="0" presId="urn:microsoft.com/office/officeart/2005/8/layout/orgChart1"/>
    <dgm:cxn modelId="{D0A9DAE8-FDDC-4A40-9D58-FFEC2DE02CD6}" type="presParOf" srcId="{273ED04F-899D-405C-9685-6ED10781E2B0}" destId="{80659A9B-4682-419A-888A-ABDD90850D24}" srcOrd="1" destOrd="0" presId="urn:microsoft.com/office/officeart/2005/8/layout/orgChart1"/>
    <dgm:cxn modelId="{EBFACA63-ECFB-43BF-934A-8E2F63615D2D}" type="presParOf" srcId="{80659A9B-4682-419A-888A-ABDD90850D24}" destId="{B70DDEF4-EAF8-4CC0-B76E-B1CF9D7A8BB5}" srcOrd="0" destOrd="0" presId="urn:microsoft.com/office/officeart/2005/8/layout/orgChart1"/>
    <dgm:cxn modelId="{48AF9681-56A1-432C-A1A6-6C3A4A09ABFE}" type="presParOf" srcId="{B70DDEF4-EAF8-4CC0-B76E-B1CF9D7A8BB5}" destId="{DAB00DA7-BE1A-42E4-9731-7818E3EDBA06}" srcOrd="0" destOrd="0" presId="urn:microsoft.com/office/officeart/2005/8/layout/orgChart1"/>
    <dgm:cxn modelId="{6ECE3A78-0DD1-437D-90AB-C1AC4D6F4748}" type="presParOf" srcId="{B70DDEF4-EAF8-4CC0-B76E-B1CF9D7A8BB5}" destId="{06BA485C-6A9F-49EE-9D3C-6BD650107355}" srcOrd="1" destOrd="0" presId="urn:microsoft.com/office/officeart/2005/8/layout/orgChart1"/>
    <dgm:cxn modelId="{18A6C702-E0AE-4305-AD98-0BED5EF2A41D}" type="presParOf" srcId="{80659A9B-4682-419A-888A-ABDD90850D24}" destId="{DBD633D3-F23C-46CD-B739-F2988C08C90A}" srcOrd="1" destOrd="0" presId="urn:microsoft.com/office/officeart/2005/8/layout/orgChart1"/>
    <dgm:cxn modelId="{1CAA08FC-365F-4CA7-82F5-64A3CF7F1C21}" type="presParOf" srcId="{DBD633D3-F23C-46CD-B739-F2988C08C90A}" destId="{D7144DAB-C2D2-446D-820C-5F4349475829}" srcOrd="0" destOrd="0" presId="urn:microsoft.com/office/officeart/2005/8/layout/orgChart1"/>
    <dgm:cxn modelId="{1BF8A3EA-F62E-40BC-9001-3E7CCE9BE0F5}" type="presParOf" srcId="{DBD633D3-F23C-46CD-B739-F2988C08C90A}" destId="{BE5709B4-C00B-4AC9-A744-23F308ED8201}" srcOrd="1" destOrd="0" presId="urn:microsoft.com/office/officeart/2005/8/layout/orgChart1"/>
    <dgm:cxn modelId="{A53CC029-58EE-4C69-9E41-40E43DF972DA}" type="presParOf" srcId="{BE5709B4-C00B-4AC9-A744-23F308ED8201}" destId="{BF7BC52E-EDB7-46E0-9585-389FD735D8C7}" srcOrd="0" destOrd="0" presId="urn:microsoft.com/office/officeart/2005/8/layout/orgChart1"/>
    <dgm:cxn modelId="{3044A9A9-21AB-468F-AE03-982AE7CD13D6}" type="presParOf" srcId="{BF7BC52E-EDB7-46E0-9585-389FD735D8C7}" destId="{7556BB4F-3390-4745-88F7-7B2CBA7EB545}" srcOrd="0" destOrd="0" presId="urn:microsoft.com/office/officeart/2005/8/layout/orgChart1"/>
    <dgm:cxn modelId="{66779328-58C5-4367-984F-EA784F65B8D5}" type="presParOf" srcId="{BF7BC52E-EDB7-46E0-9585-389FD735D8C7}" destId="{947054D6-4A05-4F06-A00C-7A9D08550CFB}" srcOrd="1" destOrd="0" presId="urn:microsoft.com/office/officeart/2005/8/layout/orgChart1"/>
    <dgm:cxn modelId="{87B107A0-6278-485B-BA6E-EC3A291EF067}" type="presParOf" srcId="{BE5709B4-C00B-4AC9-A744-23F308ED8201}" destId="{4B815A9A-63D5-4004-B13E-7031DDD7959A}" srcOrd="1" destOrd="0" presId="urn:microsoft.com/office/officeart/2005/8/layout/orgChart1"/>
    <dgm:cxn modelId="{BD341ADD-0E0C-4080-B05E-4CA17819401C}" type="presParOf" srcId="{BE5709B4-C00B-4AC9-A744-23F308ED8201}" destId="{EFBAAD65-B1CE-4280-8BED-65588BD11DE5}" srcOrd="2" destOrd="0" presId="urn:microsoft.com/office/officeart/2005/8/layout/orgChart1"/>
    <dgm:cxn modelId="{79EDB77E-F9C4-4BB7-8E8D-4F030CD8F8AF}" type="presParOf" srcId="{80659A9B-4682-419A-888A-ABDD90850D24}" destId="{98CB8A70-B224-4AC4-961B-A171609EEBB4}" srcOrd="2" destOrd="0" presId="urn:microsoft.com/office/officeart/2005/8/layout/orgChart1"/>
    <dgm:cxn modelId="{8BC10E64-66C3-4081-87FE-45E9ED05CF1D}" type="presParOf" srcId="{273ED04F-899D-405C-9685-6ED10781E2B0}" destId="{12B6E4E9-B123-4179-8B4D-7A167FC7C6A1}" srcOrd="2" destOrd="0" presId="urn:microsoft.com/office/officeart/2005/8/layout/orgChart1"/>
    <dgm:cxn modelId="{D781A9BF-70FF-4A54-894F-5FD995501D5C}" type="presParOf" srcId="{273ED04F-899D-405C-9685-6ED10781E2B0}" destId="{72352037-1672-40C9-9AD4-7D697AD31D09}" srcOrd="3" destOrd="0" presId="urn:microsoft.com/office/officeart/2005/8/layout/orgChart1"/>
    <dgm:cxn modelId="{844BCCE1-B328-48AA-99B9-89D9494A2668}" type="presParOf" srcId="{72352037-1672-40C9-9AD4-7D697AD31D09}" destId="{59750FBA-80BC-49ED-B77E-E1B5D0BAEB3D}" srcOrd="0" destOrd="0" presId="urn:microsoft.com/office/officeart/2005/8/layout/orgChart1"/>
    <dgm:cxn modelId="{477A0B7A-B9AA-466B-A436-597338CFBE1C}" type="presParOf" srcId="{59750FBA-80BC-49ED-B77E-E1B5D0BAEB3D}" destId="{D55331BA-DCC4-48EB-B696-13F7CC15F0C4}" srcOrd="0" destOrd="0" presId="urn:microsoft.com/office/officeart/2005/8/layout/orgChart1"/>
    <dgm:cxn modelId="{B0D5E46D-2F68-4AEE-9FEC-03DCA884A347}" type="presParOf" srcId="{59750FBA-80BC-49ED-B77E-E1B5D0BAEB3D}" destId="{5C63E2D1-5C9B-40CA-AAF6-F8FD1D57B0BC}" srcOrd="1" destOrd="0" presId="urn:microsoft.com/office/officeart/2005/8/layout/orgChart1"/>
    <dgm:cxn modelId="{F8EA3443-A3DA-4AA5-8844-AA29BA291B44}" type="presParOf" srcId="{72352037-1672-40C9-9AD4-7D697AD31D09}" destId="{8E8C3806-B5E6-448A-8772-5A166945CF24}" srcOrd="1" destOrd="0" presId="urn:microsoft.com/office/officeart/2005/8/layout/orgChart1"/>
    <dgm:cxn modelId="{A050FB5D-B7BD-45CE-8835-906C5B4C00A8}" type="presParOf" srcId="{8E8C3806-B5E6-448A-8772-5A166945CF24}" destId="{51E97D43-6E91-4D9D-AE96-210957B0E2BA}" srcOrd="0" destOrd="0" presId="urn:microsoft.com/office/officeart/2005/8/layout/orgChart1"/>
    <dgm:cxn modelId="{F8BF7526-2CE9-434D-B39B-B3D1E95CB8F3}" type="presParOf" srcId="{8E8C3806-B5E6-448A-8772-5A166945CF24}" destId="{324B7A8F-991D-436D-9DBA-5829DD729EF6}" srcOrd="1" destOrd="0" presId="urn:microsoft.com/office/officeart/2005/8/layout/orgChart1"/>
    <dgm:cxn modelId="{0BF486A8-5710-41B1-8F7F-359D5E5E46D6}" type="presParOf" srcId="{324B7A8F-991D-436D-9DBA-5829DD729EF6}" destId="{8F42DB23-3928-48E5-8FE8-9A35222A2DA5}" srcOrd="0" destOrd="0" presId="urn:microsoft.com/office/officeart/2005/8/layout/orgChart1"/>
    <dgm:cxn modelId="{4CC4CAD7-D1FD-4616-9F9B-4062AAD4F5DA}" type="presParOf" srcId="{8F42DB23-3928-48E5-8FE8-9A35222A2DA5}" destId="{51D6E00D-3A60-4BD6-8467-AB0FEA1F5140}" srcOrd="0" destOrd="0" presId="urn:microsoft.com/office/officeart/2005/8/layout/orgChart1"/>
    <dgm:cxn modelId="{4BA44406-245C-4EA9-BC7E-FB7C2DFB41C4}" type="presParOf" srcId="{8F42DB23-3928-48E5-8FE8-9A35222A2DA5}" destId="{C5522B36-806C-4892-BAE1-1F086850569A}" srcOrd="1" destOrd="0" presId="urn:microsoft.com/office/officeart/2005/8/layout/orgChart1"/>
    <dgm:cxn modelId="{598D362A-4716-434C-A265-BB36278DE7C6}" type="presParOf" srcId="{324B7A8F-991D-436D-9DBA-5829DD729EF6}" destId="{70995215-9E0B-4B97-94B6-C3F32E60AD35}" srcOrd="1" destOrd="0" presId="urn:microsoft.com/office/officeart/2005/8/layout/orgChart1"/>
    <dgm:cxn modelId="{9A2CAB60-956E-4D09-AB9E-97EB03BBAF7E}" type="presParOf" srcId="{324B7A8F-991D-436D-9DBA-5829DD729EF6}" destId="{F161F2AE-0DE3-469D-B6DB-A7E30837A8A1}" srcOrd="2" destOrd="0" presId="urn:microsoft.com/office/officeart/2005/8/layout/orgChart1"/>
    <dgm:cxn modelId="{4A26C4D3-153D-4547-A75D-272B423AC0B1}" type="presParOf" srcId="{8E8C3806-B5E6-448A-8772-5A166945CF24}" destId="{D6843E31-152D-4A3C-AB67-66098DE2ADA7}" srcOrd="2" destOrd="0" presId="urn:microsoft.com/office/officeart/2005/8/layout/orgChart1"/>
    <dgm:cxn modelId="{8D47EC92-6BE0-4A98-8ADF-64971ADBDB46}" type="presParOf" srcId="{8E8C3806-B5E6-448A-8772-5A166945CF24}" destId="{0F535EC9-5EDE-4BD0-BDBF-C0B7AECE5D34}" srcOrd="3" destOrd="0" presId="urn:microsoft.com/office/officeart/2005/8/layout/orgChart1"/>
    <dgm:cxn modelId="{A889DAE0-F1B5-4653-A7DF-BD1DBE2A4758}" type="presParOf" srcId="{0F535EC9-5EDE-4BD0-BDBF-C0B7AECE5D34}" destId="{84FD42DC-4A0A-42EF-90D1-70F47042550A}" srcOrd="0" destOrd="0" presId="urn:microsoft.com/office/officeart/2005/8/layout/orgChart1"/>
    <dgm:cxn modelId="{6ECBD519-56E1-41D8-937B-0323E8E2BC01}" type="presParOf" srcId="{84FD42DC-4A0A-42EF-90D1-70F47042550A}" destId="{CAB51B5E-1AD8-43FC-B6EB-C700A7036564}" srcOrd="0" destOrd="0" presId="urn:microsoft.com/office/officeart/2005/8/layout/orgChart1"/>
    <dgm:cxn modelId="{9DB32F4A-FECA-49E0-AFD0-8CFF3C297428}" type="presParOf" srcId="{84FD42DC-4A0A-42EF-90D1-70F47042550A}" destId="{2A82E2DB-A3E0-4A3C-B5BE-CC20049DA691}" srcOrd="1" destOrd="0" presId="urn:microsoft.com/office/officeart/2005/8/layout/orgChart1"/>
    <dgm:cxn modelId="{45343E95-117C-48D7-9BE3-2393D502CB5B}" type="presParOf" srcId="{0F535EC9-5EDE-4BD0-BDBF-C0B7AECE5D34}" destId="{8E5DEF19-55F9-4592-96AC-84AE228854C2}" srcOrd="1" destOrd="0" presId="urn:microsoft.com/office/officeart/2005/8/layout/orgChart1"/>
    <dgm:cxn modelId="{2C5372F9-7F88-4E81-8CE2-70C45063E38F}" type="presParOf" srcId="{0F535EC9-5EDE-4BD0-BDBF-C0B7AECE5D34}" destId="{ACC2F546-3518-4917-A833-67226D5AF997}" srcOrd="2" destOrd="0" presId="urn:microsoft.com/office/officeart/2005/8/layout/orgChart1"/>
    <dgm:cxn modelId="{DD3C4F13-D023-4CC8-9814-73FB98CCB0A1}" type="presParOf" srcId="{8E8C3806-B5E6-448A-8772-5A166945CF24}" destId="{6DEE4628-97A6-4094-841A-16AA0D74FF64}" srcOrd="4" destOrd="0" presId="urn:microsoft.com/office/officeart/2005/8/layout/orgChart1"/>
    <dgm:cxn modelId="{4F481C31-DEE7-4EAC-B131-09C2A42CB340}" type="presParOf" srcId="{8E8C3806-B5E6-448A-8772-5A166945CF24}" destId="{FCAAF99E-0E36-40DB-9686-CD1C40126539}" srcOrd="5" destOrd="0" presId="urn:microsoft.com/office/officeart/2005/8/layout/orgChart1"/>
    <dgm:cxn modelId="{DB6D52A7-75FC-4A62-96CA-359CD3638556}" type="presParOf" srcId="{FCAAF99E-0E36-40DB-9686-CD1C40126539}" destId="{6CD39EFF-E719-4D23-8F17-60A3AF88DCBF}" srcOrd="0" destOrd="0" presId="urn:microsoft.com/office/officeart/2005/8/layout/orgChart1"/>
    <dgm:cxn modelId="{D46F7993-D7F7-44EC-8BAC-3DFC96334017}" type="presParOf" srcId="{6CD39EFF-E719-4D23-8F17-60A3AF88DCBF}" destId="{B32C63E7-40ED-47C7-A9B6-74A5C9A2054A}" srcOrd="0" destOrd="0" presId="urn:microsoft.com/office/officeart/2005/8/layout/orgChart1"/>
    <dgm:cxn modelId="{0567DDA6-E406-48CC-BB4D-462A1227AD3F}" type="presParOf" srcId="{6CD39EFF-E719-4D23-8F17-60A3AF88DCBF}" destId="{7A942A50-CDE2-4F5A-8839-740DE9693647}" srcOrd="1" destOrd="0" presId="urn:microsoft.com/office/officeart/2005/8/layout/orgChart1"/>
    <dgm:cxn modelId="{FFEFA9F3-356E-4A02-8182-D3ED37040ABD}" type="presParOf" srcId="{FCAAF99E-0E36-40DB-9686-CD1C40126539}" destId="{4F022D66-C024-4F9C-86AA-123EFD67A7C8}" srcOrd="1" destOrd="0" presId="urn:microsoft.com/office/officeart/2005/8/layout/orgChart1"/>
    <dgm:cxn modelId="{C5407220-D268-4E64-B691-2FD597DA95D0}" type="presParOf" srcId="{FCAAF99E-0E36-40DB-9686-CD1C40126539}" destId="{12F215BF-5D35-4024-9FBD-C5AE6997A73E}" srcOrd="2" destOrd="0" presId="urn:microsoft.com/office/officeart/2005/8/layout/orgChart1"/>
    <dgm:cxn modelId="{3613F454-90FF-4C72-A573-D9D19C457201}" type="presParOf" srcId="{8E8C3806-B5E6-448A-8772-5A166945CF24}" destId="{64F9BC79-E380-4D48-8DD2-773964FA533F}" srcOrd="6" destOrd="0" presId="urn:microsoft.com/office/officeart/2005/8/layout/orgChart1"/>
    <dgm:cxn modelId="{C6C96151-DE8B-45BD-AB73-E331FF914EE2}" type="presParOf" srcId="{8E8C3806-B5E6-448A-8772-5A166945CF24}" destId="{781B1C71-899E-41B4-BADC-C62FB9D580F1}" srcOrd="7" destOrd="0" presId="urn:microsoft.com/office/officeart/2005/8/layout/orgChart1"/>
    <dgm:cxn modelId="{D9C09621-EF27-4B83-ACA1-CA9B70C69D85}" type="presParOf" srcId="{781B1C71-899E-41B4-BADC-C62FB9D580F1}" destId="{17B4D38F-CD5E-4E18-A2DD-09440FE4C788}" srcOrd="0" destOrd="0" presId="urn:microsoft.com/office/officeart/2005/8/layout/orgChart1"/>
    <dgm:cxn modelId="{FD5E46EE-C019-4796-843E-2970074A31B2}" type="presParOf" srcId="{17B4D38F-CD5E-4E18-A2DD-09440FE4C788}" destId="{21C26663-EBE5-49FC-A51F-98EC26871F14}" srcOrd="0" destOrd="0" presId="urn:microsoft.com/office/officeart/2005/8/layout/orgChart1"/>
    <dgm:cxn modelId="{A6E6348A-E96C-4112-A8EB-B1EA05040FA7}" type="presParOf" srcId="{17B4D38F-CD5E-4E18-A2DD-09440FE4C788}" destId="{5462571F-2ADA-48AB-9461-4F2677A99F80}" srcOrd="1" destOrd="0" presId="urn:microsoft.com/office/officeart/2005/8/layout/orgChart1"/>
    <dgm:cxn modelId="{E13D5247-E501-4109-9E91-16EBA0909C26}" type="presParOf" srcId="{781B1C71-899E-41B4-BADC-C62FB9D580F1}" destId="{5203C0CC-1D26-4850-B263-8012F2AF7B37}" srcOrd="1" destOrd="0" presId="urn:microsoft.com/office/officeart/2005/8/layout/orgChart1"/>
    <dgm:cxn modelId="{57CCCEA3-84CC-4900-9278-7215A7DDF9CA}" type="presParOf" srcId="{781B1C71-899E-41B4-BADC-C62FB9D580F1}" destId="{092F7945-E11F-48BC-9CDA-EAA0421A920A}" srcOrd="2" destOrd="0" presId="urn:microsoft.com/office/officeart/2005/8/layout/orgChart1"/>
    <dgm:cxn modelId="{9A748B6D-E601-457D-9E2B-8D62F4ED380C}" type="presParOf" srcId="{8E8C3806-B5E6-448A-8772-5A166945CF24}" destId="{6772FC43-4C3E-4D33-A81A-2819400CCA35}" srcOrd="8" destOrd="0" presId="urn:microsoft.com/office/officeart/2005/8/layout/orgChart1"/>
    <dgm:cxn modelId="{B110BBD3-455F-4799-90B7-1D89576D47E9}" type="presParOf" srcId="{8E8C3806-B5E6-448A-8772-5A166945CF24}" destId="{0A1DF905-1B28-4BE7-B6EB-B494EFB91AF6}" srcOrd="9" destOrd="0" presId="urn:microsoft.com/office/officeart/2005/8/layout/orgChart1"/>
    <dgm:cxn modelId="{BA635CAB-E4E5-4A2B-A522-DE9049F5BB6F}" type="presParOf" srcId="{0A1DF905-1B28-4BE7-B6EB-B494EFB91AF6}" destId="{A2B8F5AB-642F-4920-8A3C-82AAF0EA987F}" srcOrd="0" destOrd="0" presId="urn:microsoft.com/office/officeart/2005/8/layout/orgChart1"/>
    <dgm:cxn modelId="{A8E1B55D-C5B7-4DEA-81C3-2C86781868B2}" type="presParOf" srcId="{A2B8F5AB-642F-4920-8A3C-82AAF0EA987F}" destId="{363C3869-A1B7-480D-8188-CC7345BC1664}" srcOrd="0" destOrd="0" presId="urn:microsoft.com/office/officeart/2005/8/layout/orgChart1"/>
    <dgm:cxn modelId="{0FB0AA78-095D-40E9-B6AB-05D68ED87A7F}" type="presParOf" srcId="{A2B8F5AB-642F-4920-8A3C-82AAF0EA987F}" destId="{F8A012DF-E758-46A2-8CC2-9061DB3A8083}" srcOrd="1" destOrd="0" presId="urn:microsoft.com/office/officeart/2005/8/layout/orgChart1"/>
    <dgm:cxn modelId="{4670CCF3-4271-4744-ADC0-B00602C3B81D}" type="presParOf" srcId="{0A1DF905-1B28-4BE7-B6EB-B494EFB91AF6}" destId="{2D6E8530-3E4C-474E-9BC4-5C76078D3A25}" srcOrd="1" destOrd="0" presId="urn:microsoft.com/office/officeart/2005/8/layout/orgChart1"/>
    <dgm:cxn modelId="{088DE4B5-EBDD-4C13-84EB-39BAD33E8F43}" type="presParOf" srcId="{0A1DF905-1B28-4BE7-B6EB-B494EFB91AF6}" destId="{AC7ADA68-0622-40BF-B957-792962E56AFA}" srcOrd="2" destOrd="0" presId="urn:microsoft.com/office/officeart/2005/8/layout/orgChart1"/>
    <dgm:cxn modelId="{B013A580-D548-470E-B4F3-2DCD451AE412}" type="presParOf" srcId="{72352037-1672-40C9-9AD4-7D697AD31D09}" destId="{B352AB00-09D8-4CAF-A563-94C4997441B9}" srcOrd="2" destOrd="0" presId="urn:microsoft.com/office/officeart/2005/8/layout/orgChart1"/>
    <dgm:cxn modelId="{8CAEF009-DF87-455B-8699-3721D76C0F17}" type="presParOf" srcId="{F175754E-AE15-442F-8B5F-D93B0C6156CA}" destId="{54EDE351-E7BF-41E0-A2D7-BA1C0A325E2B}" srcOrd="2" destOrd="0" presId="urn:microsoft.com/office/officeart/2005/8/layout/orgChart1"/>
    <dgm:cxn modelId="{10C0777A-EABF-4436-8156-376121177BB7}" type="presParOf" srcId="{F629610B-819C-4572-A92B-1AD8641065B0}" destId="{9126C535-8242-46B7-8DD1-355F19C52E67}" srcOrd="2" destOrd="0" presId="urn:microsoft.com/office/officeart/2005/8/layout/orgChart1"/>
    <dgm:cxn modelId="{A026C1F1-9C46-4A7B-B2EC-885F165DD9F9}" type="presParOf" srcId="{F629610B-819C-4572-A92B-1AD8641065B0}" destId="{2ACDA5A7-C409-4817-A8E0-D4DE203C4084}" srcOrd="3" destOrd="0" presId="urn:microsoft.com/office/officeart/2005/8/layout/orgChart1"/>
    <dgm:cxn modelId="{B86A5F6D-96C8-4F35-8796-75A39C72ED58}" type="presParOf" srcId="{2ACDA5A7-C409-4817-A8E0-D4DE203C4084}" destId="{A2D1A318-FD7B-4DAC-B202-3F1A86821DF0}" srcOrd="0" destOrd="0" presId="urn:microsoft.com/office/officeart/2005/8/layout/orgChart1"/>
    <dgm:cxn modelId="{B4FBE7B6-EEA3-4995-8CCA-89CB0527CBD8}" type="presParOf" srcId="{A2D1A318-FD7B-4DAC-B202-3F1A86821DF0}" destId="{C740A8C8-7C0B-4A5C-962F-E961B782660F}" srcOrd="0" destOrd="0" presId="urn:microsoft.com/office/officeart/2005/8/layout/orgChart1"/>
    <dgm:cxn modelId="{BBF49C5D-DC6F-4D71-BAA8-01E05B12F800}" type="presParOf" srcId="{A2D1A318-FD7B-4DAC-B202-3F1A86821DF0}" destId="{5A056497-5A0A-4CD8-B279-E2411D8B8F3E}" srcOrd="1" destOrd="0" presId="urn:microsoft.com/office/officeart/2005/8/layout/orgChart1"/>
    <dgm:cxn modelId="{C39ED8A7-AC09-4180-A462-B4FCB583ACA4}" type="presParOf" srcId="{2ACDA5A7-C409-4817-A8E0-D4DE203C4084}" destId="{0C646714-0A6F-4337-85A0-EC7168BFFE3F}" srcOrd="1" destOrd="0" presId="urn:microsoft.com/office/officeart/2005/8/layout/orgChart1"/>
    <dgm:cxn modelId="{79A3DD4A-4663-4AA9-9897-0C3C7C025584}" type="presParOf" srcId="{0C646714-0A6F-4337-85A0-EC7168BFFE3F}" destId="{B948B688-9AF9-468D-AB5E-FFE1C6612658}" srcOrd="0" destOrd="0" presId="urn:microsoft.com/office/officeart/2005/8/layout/orgChart1"/>
    <dgm:cxn modelId="{C182F0BD-03C0-4B01-8F5E-76664D1D994D}" type="presParOf" srcId="{0C646714-0A6F-4337-85A0-EC7168BFFE3F}" destId="{EBF40BA4-8FDA-4878-B734-50D86526BF0C}" srcOrd="1" destOrd="0" presId="urn:microsoft.com/office/officeart/2005/8/layout/orgChart1"/>
    <dgm:cxn modelId="{51C9520D-B7EF-4507-B4D8-EBB4DECFCB32}" type="presParOf" srcId="{EBF40BA4-8FDA-4878-B734-50D86526BF0C}" destId="{5A9E18BE-37AC-412C-AE6E-5E1689B5F45A}" srcOrd="0" destOrd="0" presId="urn:microsoft.com/office/officeart/2005/8/layout/orgChart1"/>
    <dgm:cxn modelId="{D043E279-C8E9-4C1E-BB67-EC264EAFC5E1}" type="presParOf" srcId="{5A9E18BE-37AC-412C-AE6E-5E1689B5F45A}" destId="{39ABDE7D-1B38-449F-9EE4-29E2D63A3089}" srcOrd="0" destOrd="0" presId="urn:microsoft.com/office/officeart/2005/8/layout/orgChart1"/>
    <dgm:cxn modelId="{A6C3A6F9-6B7C-451B-B765-8F03A9CF67E8}" type="presParOf" srcId="{5A9E18BE-37AC-412C-AE6E-5E1689B5F45A}" destId="{AE032448-612C-4C32-AC67-DC501B524CCA}" srcOrd="1" destOrd="0" presId="urn:microsoft.com/office/officeart/2005/8/layout/orgChart1"/>
    <dgm:cxn modelId="{7E4DE053-C5C9-4BD4-9803-FC9C8727BD61}" type="presParOf" srcId="{EBF40BA4-8FDA-4878-B734-50D86526BF0C}" destId="{DDAF1CFD-8965-4AAB-BE6A-F4DBC93EA08E}" srcOrd="1" destOrd="0" presId="urn:microsoft.com/office/officeart/2005/8/layout/orgChart1"/>
    <dgm:cxn modelId="{82140656-EC4D-42B4-91C5-7A74F291DC8B}" type="presParOf" srcId="{DDAF1CFD-8965-4AAB-BE6A-F4DBC93EA08E}" destId="{5A236F16-A020-4419-B99A-6A01CDB3738E}" srcOrd="0" destOrd="0" presId="urn:microsoft.com/office/officeart/2005/8/layout/orgChart1"/>
    <dgm:cxn modelId="{16F42ABC-BBA2-4630-96A2-B0A4B814BFAB}" type="presParOf" srcId="{DDAF1CFD-8965-4AAB-BE6A-F4DBC93EA08E}" destId="{34686AEE-EFA4-4E95-BE8E-83131A4409B2}" srcOrd="1" destOrd="0" presId="urn:microsoft.com/office/officeart/2005/8/layout/orgChart1"/>
    <dgm:cxn modelId="{5B5ADB06-1596-4B47-A28E-B41F4601D52C}" type="presParOf" srcId="{34686AEE-EFA4-4E95-BE8E-83131A4409B2}" destId="{CE555AC5-AEF5-4389-B5DF-BE6B0D83EAD4}" srcOrd="0" destOrd="0" presId="urn:microsoft.com/office/officeart/2005/8/layout/orgChart1"/>
    <dgm:cxn modelId="{A521FBE4-C764-4146-A8B2-11ECA4BFD235}" type="presParOf" srcId="{CE555AC5-AEF5-4389-B5DF-BE6B0D83EAD4}" destId="{296CEC49-B958-4C2C-AA4E-CDCFA29C8B74}" srcOrd="0" destOrd="0" presId="urn:microsoft.com/office/officeart/2005/8/layout/orgChart1"/>
    <dgm:cxn modelId="{9885083E-67E5-4319-8647-C6C80E6AD9EF}" type="presParOf" srcId="{CE555AC5-AEF5-4389-B5DF-BE6B0D83EAD4}" destId="{413730CA-6A96-4A37-BB04-2E3A6C48BB25}" srcOrd="1" destOrd="0" presId="urn:microsoft.com/office/officeart/2005/8/layout/orgChart1"/>
    <dgm:cxn modelId="{A59B7851-E0AC-4634-930A-DCE556CAC3CF}" type="presParOf" srcId="{34686AEE-EFA4-4E95-BE8E-83131A4409B2}" destId="{37F7EEF1-CEEE-4296-AF2D-E22E06DC4883}" srcOrd="1" destOrd="0" presId="urn:microsoft.com/office/officeart/2005/8/layout/orgChart1"/>
    <dgm:cxn modelId="{CD967554-E477-4270-BF46-29C8779CA3E2}" type="presParOf" srcId="{34686AEE-EFA4-4E95-BE8E-83131A4409B2}" destId="{C10611B0-351F-45F7-A63B-968E7459C4C3}" srcOrd="2" destOrd="0" presId="urn:microsoft.com/office/officeart/2005/8/layout/orgChart1"/>
    <dgm:cxn modelId="{80E690BA-4694-435F-B397-892899AA1225}" type="presParOf" srcId="{DDAF1CFD-8965-4AAB-BE6A-F4DBC93EA08E}" destId="{61FA09A4-9837-4961-A859-1DA59B724209}" srcOrd="2" destOrd="0" presId="urn:microsoft.com/office/officeart/2005/8/layout/orgChart1"/>
    <dgm:cxn modelId="{46E51CC0-943E-48FC-870D-E2CB37FB7B88}" type="presParOf" srcId="{DDAF1CFD-8965-4AAB-BE6A-F4DBC93EA08E}" destId="{6C8272C4-152E-4D62-A1FE-B321EF920A75}" srcOrd="3" destOrd="0" presId="urn:microsoft.com/office/officeart/2005/8/layout/orgChart1"/>
    <dgm:cxn modelId="{6E1AFA22-E568-48AE-A45D-F129CEA28A55}" type="presParOf" srcId="{6C8272C4-152E-4D62-A1FE-B321EF920A75}" destId="{9C1BB027-2DA4-427E-A83A-3091E578D7D3}" srcOrd="0" destOrd="0" presId="urn:microsoft.com/office/officeart/2005/8/layout/orgChart1"/>
    <dgm:cxn modelId="{BC600F7C-522D-468D-B4AC-2289147F0949}" type="presParOf" srcId="{9C1BB027-2DA4-427E-A83A-3091E578D7D3}" destId="{6D159D5B-7C17-4D2D-BCD7-5099EEC9267D}" srcOrd="0" destOrd="0" presId="urn:microsoft.com/office/officeart/2005/8/layout/orgChart1"/>
    <dgm:cxn modelId="{97F1DD6C-D1FF-4E1B-9C83-AD72CF9203C8}" type="presParOf" srcId="{9C1BB027-2DA4-427E-A83A-3091E578D7D3}" destId="{056DCAD8-998D-481A-B383-9586E0F1BA5F}" srcOrd="1" destOrd="0" presId="urn:microsoft.com/office/officeart/2005/8/layout/orgChart1"/>
    <dgm:cxn modelId="{060C195A-F1CA-447A-8983-E048BFC611B6}" type="presParOf" srcId="{6C8272C4-152E-4D62-A1FE-B321EF920A75}" destId="{FBDF39FC-B6BA-4AD3-8AE7-7752E72A0FCB}" srcOrd="1" destOrd="0" presId="urn:microsoft.com/office/officeart/2005/8/layout/orgChart1"/>
    <dgm:cxn modelId="{6889638C-75A0-4C2B-B19F-81A82F501590}" type="presParOf" srcId="{6C8272C4-152E-4D62-A1FE-B321EF920A75}" destId="{9D1C4F7E-D694-45E3-B2B2-F7B99E7A1BD2}" srcOrd="2" destOrd="0" presId="urn:microsoft.com/office/officeart/2005/8/layout/orgChart1"/>
    <dgm:cxn modelId="{2336E0FD-550A-4BFE-B495-7BF7B2F2B6B5}" type="presParOf" srcId="{DDAF1CFD-8965-4AAB-BE6A-F4DBC93EA08E}" destId="{7AB8B6D8-E9F1-448C-81C1-0684AFB7D6DF}" srcOrd="4" destOrd="0" presId="urn:microsoft.com/office/officeart/2005/8/layout/orgChart1"/>
    <dgm:cxn modelId="{4CD6DE15-B487-40C5-B326-A7AE347B0643}" type="presParOf" srcId="{DDAF1CFD-8965-4AAB-BE6A-F4DBC93EA08E}" destId="{4E632294-4C94-4D59-9D31-A8482EFAAEAF}" srcOrd="5" destOrd="0" presId="urn:microsoft.com/office/officeart/2005/8/layout/orgChart1"/>
    <dgm:cxn modelId="{32FB6EB9-7E55-4D7D-A5BF-6D0835536A80}" type="presParOf" srcId="{4E632294-4C94-4D59-9D31-A8482EFAAEAF}" destId="{7F2D4672-6F95-451E-A071-B9BD1F3615D6}" srcOrd="0" destOrd="0" presId="urn:microsoft.com/office/officeart/2005/8/layout/orgChart1"/>
    <dgm:cxn modelId="{47EF931F-13AA-435E-9E8A-BE0FED843C3C}" type="presParOf" srcId="{7F2D4672-6F95-451E-A071-B9BD1F3615D6}" destId="{7BA8E780-3B6D-4B78-B5B9-A9A80011919C}" srcOrd="0" destOrd="0" presId="urn:microsoft.com/office/officeart/2005/8/layout/orgChart1"/>
    <dgm:cxn modelId="{8090BF4A-70E6-4B46-8BE5-6F0D2128DCFB}" type="presParOf" srcId="{7F2D4672-6F95-451E-A071-B9BD1F3615D6}" destId="{58A2B39D-FAB7-4B0B-87DD-98619C49BDEA}" srcOrd="1" destOrd="0" presId="urn:microsoft.com/office/officeart/2005/8/layout/orgChart1"/>
    <dgm:cxn modelId="{504B7E30-12A8-4F6A-A7C7-D3E799444D88}" type="presParOf" srcId="{4E632294-4C94-4D59-9D31-A8482EFAAEAF}" destId="{CADB80B7-0827-4283-8AF3-82FCB9ED7789}" srcOrd="1" destOrd="0" presId="urn:microsoft.com/office/officeart/2005/8/layout/orgChart1"/>
    <dgm:cxn modelId="{20E611F9-D647-4495-AC7E-6A817ADFD2CD}" type="presParOf" srcId="{4E632294-4C94-4D59-9D31-A8482EFAAEAF}" destId="{5142C2DA-DC4F-43F0-8923-C73909A5A528}" srcOrd="2" destOrd="0" presId="urn:microsoft.com/office/officeart/2005/8/layout/orgChart1"/>
    <dgm:cxn modelId="{E05E65A5-5A59-42D5-B027-776DE27AE624}" type="presParOf" srcId="{EBF40BA4-8FDA-4878-B734-50D86526BF0C}" destId="{56DC036F-AB61-47FD-81DD-A03213D687C1}" srcOrd="2" destOrd="0" presId="urn:microsoft.com/office/officeart/2005/8/layout/orgChart1"/>
    <dgm:cxn modelId="{D625758A-62B3-4D2A-ABA6-12E4A8E5DC45}" type="presParOf" srcId="{0C646714-0A6F-4337-85A0-EC7168BFFE3F}" destId="{A5A912EA-0E78-4F97-815F-742FB1B31C1E}" srcOrd="2" destOrd="0" presId="urn:microsoft.com/office/officeart/2005/8/layout/orgChart1"/>
    <dgm:cxn modelId="{A0B2DB0C-74E4-45DF-97B8-DF404B60EEE3}" type="presParOf" srcId="{0C646714-0A6F-4337-85A0-EC7168BFFE3F}" destId="{2766986C-8FE9-404D-94F3-FFF38FE2C336}" srcOrd="3" destOrd="0" presId="urn:microsoft.com/office/officeart/2005/8/layout/orgChart1"/>
    <dgm:cxn modelId="{9031B09E-33F1-44E6-9A39-5428BAC6011E}" type="presParOf" srcId="{2766986C-8FE9-404D-94F3-FFF38FE2C336}" destId="{44CCDA02-0F19-4F59-8023-37ACF02C49A8}" srcOrd="0" destOrd="0" presId="urn:microsoft.com/office/officeart/2005/8/layout/orgChart1"/>
    <dgm:cxn modelId="{6F90D2F5-0833-4124-95D7-62D2E378C2A9}" type="presParOf" srcId="{44CCDA02-0F19-4F59-8023-37ACF02C49A8}" destId="{B4A6C7A8-ED03-426E-8252-AAA981DCB901}" srcOrd="0" destOrd="0" presId="urn:microsoft.com/office/officeart/2005/8/layout/orgChart1"/>
    <dgm:cxn modelId="{34EB8916-1D68-4FE1-9DC3-4A1EDBB00F28}" type="presParOf" srcId="{44CCDA02-0F19-4F59-8023-37ACF02C49A8}" destId="{FD232980-7390-4B52-83FF-2BB62EFBE937}" srcOrd="1" destOrd="0" presId="urn:microsoft.com/office/officeart/2005/8/layout/orgChart1"/>
    <dgm:cxn modelId="{FE842B59-3546-4FE7-9ED6-231C303D365C}" type="presParOf" srcId="{2766986C-8FE9-404D-94F3-FFF38FE2C336}" destId="{9EB3EA28-C90F-44F3-AE43-88349CFF8CFF}" srcOrd="1" destOrd="0" presId="urn:microsoft.com/office/officeart/2005/8/layout/orgChart1"/>
    <dgm:cxn modelId="{3E2340B5-DC30-4E04-A46E-2C6B560E003F}" type="presParOf" srcId="{9EB3EA28-C90F-44F3-AE43-88349CFF8CFF}" destId="{F9DB6892-3D8C-4DC7-8C72-3E1DE36F9BD1}" srcOrd="0" destOrd="0" presId="urn:microsoft.com/office/officeart/2005/8/layout/orgChart1"/>
    <dgm:cxn modelId="{78287FB9-DA18-4D37-8675-2254D50A0F62}" type="presParOf" srcId="{9EB3EA28-C90F-44F3-AE43-88349CFF8CFF}" destId="{C88B54D6-2CD6-4722-9287-E3A1E8240156}" srcOrd="1" destOrd="0" presId="urn:microsoft.com/office/officeart/2005/8/layout/orgChart1"/>
    <dgm:cxn modelId="{87774729-7D9B-452B-B9C8-7E87BE9B6769}" type="presParOf" srcId="{C88B54D6-2CD6-4722-9287-E3A1E8240156}" destId="{59E49F88-DC6D-4252-8525-D8869D90F4EC}" srcOrd="0" destOrd="0" presId="urn:microsoft.com/office/officeart/2005/8/layout/orgChart1"/>
    <dgm:cxn modelId="{33BEB30A-CB60-4A1E-AD21-E8B0E2589330}" type="presParOf" srcId="{59E49F88-DC6D-4252-8525-D8869D90F4EC}" destId="{97C67410-FC71-44BD-891B-8981FD87C969}" srcOrd="0" destOrd="0" presId="urn:microsoft.com/office/officeart/2005/8/layout/orgChart1"/>
    <dgm:cxn modelId="{5BDF7FED-75DD-4922-B668-8265953A4CA9}" type="presParOf" srcId="{59E49F88-DC6D-4252-8525-D8869D90F4EC}" destId="{A4BE065C-2C5E-4F1B-9A2D-7317A398607C}" srcOrd="1" destOrd="0" presId="urn:microsoft.com/office/officeart/2005/8/layout/orgChart1"/>
    <dgm:cxn modelId="{97AB7727-FA6C-4F43-B3B5-ACFEDD2EB559}" type="presParOf" srcId="{C88B54D6-2CD6-4722-9287-E3A1E8240156}" destId="{C3FF9B82-C2A2-428D-8190-2BFE05C2A2D1}" srcOrd="1" destOrd="0" presId="urn:microsoft.com/office/officeart/2005/8/layout/orgChart1"/>
    <dgm:cxn modelId="{C5D63E7D-F501-415F-BFD3-66A5E90355D9}" type="presParOf" srcId="{C88B54D6-2CD6-4722-9287-E3A1E8240156}" destId="{0DC7CCC6-E135-4B02-81E7-2FC5B831FB10}" srcOrd="2" destOrd="0" presId="urn:microsoft.com/office/officeart/2005/8/layout/orgChart1"/>
    <dgm:cxn modelId="{19843A0B-3FA0-4126-BD5D-FD1D68AC4D93}" type="presParOf" srcId="{9EB3EA28-C90F-44F3-AE43-88349CFF8CFF}" destId="{CAFC1A34-3675-41A1-BBBE-A0D5031CC83A}" srcOrd="2" destOrd="0" presId="urn:microsoft.com/office/officeart/2005/8/layout/orgChart1"/>
    <dgm:cxn modelId="{302832F5-4843-45FD-840B-2F1412F9ED5D}" type="presParOf" srcId="{9EB3EA28-C90F-44F3-AE43-88349CFF8CFF}" destId="{8B483383-1324-40F3-B193-0F1114EF1E55}" srcOrd="3" destOrd="0" presId="urn:microsoft.com/office/officeart/2005/8/layout/orgChart1"/>
    <dgm:cxn modelId="{81E2DCFB-5B51-4B8D-A528-AB100348D43B}" type="presParOf" srcId="{8B483383-1324-40F3-B193-0F1114EF1E55}" destId="{7B53BB47-753B-4FF9-A3F1-0EEF75E03852}" srcOrd="0" destOrd="0" presId="urn:microsoft.com/office/officeart/2005/8/layout/orgChart1"/>
    <dgm:cxn modelId="{538B5A8D-CDB0-47DB-A9E1-1B1028108B39}" type="presParOf" srcId="{7B53BB47-753B-4FF9-A3F1-0EEF75E03852}" destId="{2A4F41C3-99D7-438B-98EB-D5328F83B38E}" srcOrd="0" destOrd="0" presId="urn:microsoft.com/office/officeart/2005/8/layout/orgChart1"/>
    <dgm:cxn modelId="{D23C8134-0116-4CC0-95A2-1F4AFBE73EC3}" type="presParOf" srcId="{7B53BB47-753B-4FF9-A3F1-0EEF75E03852}" destId="{60254EDC-DF45-4BAC-8BBB-6621FAF9F575}" srcOrd="1" destOrd="0" presId="urn:microsoft.com/office/officeart/2005/8/layout/orgChart1"/>
    <dgm:cxn modelId="{03B96F05-6A4E-4762-9904-1C1B65C6A014}" type="presParOf" srcId="{8B483383-1324-40F3-B193-0F1114EF1E55}" destId="{BBF0A232-B118-49EE-A88D-346FF65A0889}" srcOrd="1" destOrd="0" presId="urn:microsoft.com/office/officeart/2005/8/layout/orgChart1"/>
    <dgm:cxn modelId="{64B0CBAA-DD3A-4AD4-B1CB-13EDDAE30831}" type="presParOf" srcId="{8B483383-1324-40F3-B193-0F1114EF1E55}" destId="{13B812C8-4B4B-4169-8ADC-E04FD958578E}" srcOrd="2" destOrd="0" presId="urn:microsoft.com/office/officeart/2005/8/layout/orgChart1"/>
    <dgm:cxn modelId="{4CED719D-3F73-4613-80E7-4C42A161F1D1}" type="presParOf" srcId="{9EB3EA28-C90F-44F3-AE43-88349CFF8CFF}" destId="{0E3920DA-7D71-4AFA-B012-046782A6F3BF}" srcOrd="4" destOrd="0" presId="urn:microsoft.com/office/officeart/2005/8/layout/orgChart1"/>
    <dgm:cxn modelId="{46C8101B-4DAD-4D77-B968-B4FC21DCD5CC}" type="presParOf" srcId="{9EB3EA28-C90F-44F3-AE43-88349CFF8CFF}" destId="{2C06DCAC-EC74-4655-BC17-D2337F308513}" srcOrd="5" destOrd="0" presId="urn:microsoft.com/office/officeart/2005/8/layout/orgChart1"/>
    <dgm:cxn modelId="{00E81478-BF68-452C-B847-64E95D8845BF}" type="presParOf" srcId="{2C06DCAC-EC74-4655-BC17-D2337F308513}" destId="{EF46273A-A322-4A34-9C6B-9B8C87E5B9DF}" srcOrd="0" destOrd="0" presId="urn:microsoft.com/office/officeart/2005/8/layout/orgChart1"/>
    <dgm:cxn modelId="{EE010388-BBE9-4F96-8D9E-6CA0A5D2E950}" type="presParOf" srcId="{EF46273A-A322-4A34-9C6B-9B8C87E5B9DF}" destId="{2F220ADD-2F7C-48D1-8A0E-84EE40EF989F}" srcOrd="0" destOrd="0" presId="urn:microsoft.com/office/officeart/2005/8/layout/orgChart1"/>
    <dgm:cxn modelId="{CEFC4B81-A6BC-4D8C-B33E-C041E121B0CA}" type="presParOf" srcId="{EF46273A-A322-4A34-9C6B-9B8C87E5B9DF}" destId="{4AF95768-1736-487B-9197-C87A43781C04}" srcOrd="1" destOrd="0" presId="urn:microsoft.com/office/officeart/2005/8/layout/orgChart1"/>
    <dgm:cxn modelId="{C937A131-FA66-43B1-9D9A-506F3C3036F9}" type="presParOf" srcId="{2C06DCAC-EC74-4655-BC17-D2337F308513}" destId="{2E6D5500-6929-44DF-AD9C-90DCE6F61397}" srcOrd="1" destOrd="0" presId="urn:microsoft.com/office/officeart/2005/8/layout/orgChart1"/>
    <dgm:cxn modelId="{9408A118-49AE-47BC-9CBC-B3420B335FB7}" type="presParOf" srcId="{2E6D5500-6929-44DF-AD9C-90DCE6F61397}" destId="{C0B11C46-44F5-4FB9-9C3D-0567E98942A4}" srcOrd="0" destOrd="0" presId="urn:microsoft.com/office/officeart/2005/8/layout/orgChart1"/>
    <dgm:cxn modelId="{D651FB06-C362-4F12-BBBE-B3D64BB195E5}" type="presParOf" srcId="{2E6D5500-6929-44DF-AD9C-90DCE6F61397}" destId="{EA31F4AF-5190-4BFF-80B3-7DE28EDBA30B}" srcOrd="1" destOrd="0" presId="urn:microsoft.com/office/officeart/2005/8/layout/orgChart1"/>
    <dgm:cxn modelId="{863F5C69-FB90-4864-8F37-2BBFC01386E7}" type="presParOf" srcId="{EA31F4AF-5190-4BFF-80B3-7DE28EDBA30B}" destId="{EF993045-EBE1-4C0E-88E7-60EF4340470F}" srcOrd="0" destOrd="0" presId="urn:microsoft.com/office/officeart/2005/8/layout/orgChart1"/>
    <dgm:cxn modelId="{FBE29105-203E-4650-847B-872778790126}" type="presParOf" srcId="{EF993045-EBE1-4C0E-88E7-60EF4340470F}" destId="{2A56C6DA-463F-488D-A689-855110DBC0A2}" srcOrd="0" destOrd="0" presId="urn:microsoft.com/office/officeart/2005/8/layout/orgChart1"/>
    <dgm:cxn modelId="{7B6DBA7F-1A81-4694-9C06-8CE165FB6CED}" type="presParOf" srcId="{EF993045-EBE1-4C0E-88E7-60EF4340470F}" destId="{EFC4E402-EC2C-41FB-8BC5-B00FD201C877}" srcOrd="1" destOrd="0" presId="urn:microsoft.com/office/officeart/2005/8/layout/orgChart1"/>
    <dgm:cxn modelId="{A94C2252-AD3B-4ABA-B5B2-EFF707AF8ACE}" type="presParOf" srcId="{EA31F4AF-5190-4BFF-80B3-7DE28EDBA30B}" destId="{E904668B-781C-4C9E-A712-95CBBFF833CF}" srcOrd="1" destOrd="0" presId="urn:microsoft.com/office/officeart/2005/8/layout/orgChart1"/>
    <dgm:cxn modelId="{2C50E5A9-C95A-4B0A-AE58-CB13A1AA9D9E}" type="presParOf" srcId="{EA31F4AF-5190-4BFF-80B3-7DE28EDBA30B}" destId="{9A6BD12D-CFD2-4F3D-94D9-0BD664417EC9}" srcOrd="2" destOrd="0" presId="urn:microsoft.com/office/officeart/2005/8/layout/orgChart1"/>
    <dgm:cxn modelId="{48C4E6E2-BE8C-4225-9AFB-4BC122CC27B9}" type="presParOf" srcId="{2E6D5500-6929-44DF-AD9C-90DCE6F61397}" destId="{EAB413B6-D46F-4CB8-BDA3-C5A7B66E7081}" srcOrd="2" destOrd="0" presId="urn:microsoft.com/office/officeart/2005/8/layout/orgChart1"/>
    <dgm:cxn modelId="{423F64D9-ED66-4E40-A4E9-A0F1A5181AA1}" type="presParOf" srcId="{2E6D5500-6929-44DF-AD9C-90DCE6F61397}" destId="{6E9B2294-762C-4A5A-845E-89C9F1BF99EC}" srcOrd="3" destOrd="0" presId="urn:microsoft.com/office/officeart/2005/8/layout/orgChart1"/>
    <dgm:cxn modelId="{FFD5CECA-8A33-44D6-A330-3274F2FD5936}" type="presParOf" srcId="{6E9B2294-762C-4A5A-845E-89C9F1BF99EC}" destId="{331C926A-1A2C-4303-B38E-560C107ED985}" srcOrd="0" destOrd="0" presId="urn:microsoft.com/office/officeart/2005/8/layout/orgChart1"/>
    <dgm:cxn modelId="{26FCF28A-3849-4A0C-B035-CB6E3862840A}" type="presParOf" srcId="{331C926A-1A2C-4303-B38E-560C107ED985}" destId="{5233775A-6F91-4A89-8D09-882342C8557D}" srcOrd="0" destOrd="0" presId="urn:microsoft.com/office/officeart/2005/8/layout/orgChart1"/>
    <dgm:cxn modelId="{DD40F81B-F6B7-4D64-8BC5-911DAD60398F}" type="presParOf" srcId="{331C926A-1A2C-4303-B38E-560C107ED985}" destId="{6D54181A-41C9-4E90-A257-C40BB6CCA9D6}" srcOrd="1" destOrd="0" presId="urn:microsoft.com/office/officeart/2005/8/layout/orgChart1"/>
    <dgm:cxn modelId="{F98717A2-C61B-44E7-B946-13972BB3DDE0}" type="presParOf" srcId="{6E9B2294-762C-4A5A-845E-89C9F1BF99EC}" destId="{B720CFBB-2C04-4B7F-B24B-71712F97BE95}" srcOrd="1" destOrd="0" presId="urn:microsoft.com/office/officeart/2005/8/layout/orgChart1"/>
    <dgm:cxn modelId="{174832D6-822C-4E2F-8697-40717EC5D651}" type="presParOf" srcId="{6E9B2294-762C-4A5A-845E-89C9F1BF99EC}" destId="{B0E86AA7-D7D6-4624-9E2A-B0AB0929C1CF}" srcOrd="2" destOrd="0" presId="urn:microsoft.com/office/officeart/2005/8/layout/orgChart1"/>
    <dgm:cxn modelId="{9AAB0C56-E220-4632-9D6F-3CCCB7E6AA6F}" type="presParOf" srcId="{2E6D5500-6929-44DF-AD9C-90DCE6F61397}" destId="{01BBA5C5-3E74-49DF-A570-6CB1B3B9A225}" srcOrd="4" destOrd="0" presId="urn:microsoft.com/office/officeart/2005/8/layout/orgChart1"/>
    <dgm:cxn modelId="{D7474A59-45C4-47BF-A1AB-7DAD88324736}" type="presParOf" srcId="{2E6D5500-6929-44DF-AD9C-90DCE6F61397}" destId="{9CC6E7E9-D7B0-455B-8410-21C79F02E4FB}" srcOrd="5" destOrd="0" presId="urn:microsoft.com/office/officeart/2005/8/layout/orgChart1"/>
    <dgm:cxn modelId="{F2E7E173-F657-49DA-941F-A288A7201B41}" type="presParOf" srcId="{9CC6E7E9-D7B0-455B-8410-21C79F02E4FB}" destId="{C20DCCCA-1277-48CC-B38E-828928C9BFB0}" srcOrd="0" destOrd="0" presId="urn:microsoft.com/office/officeart/2005/8/layout/orgChart1"/>
    <dgm:cxn modelId="{580AE6FC-0551-4311-AC57-0AD6CA3A25A6}" type="presParOf" srcId="{C20DCCCA-1277-48CC-B38E-828928C9BFB0}" destId="{F9A881E3-B9BB-4ED2-9F0B-8C07B0396A4E}" srcOrd="0" destOrd="0" presId="urn:microsoft.com/office/officeart/2005/8/layout/orgChart1"/>
    <dgm:cxn modelId="{1FFB87A0-79B2-4462-9AFB-C5916A5B4BB0}" type="presParOf" srcId="{C20DCCCA-1277-48CC-B38E-828928C9BFB0}" destId="{7E4937DF-81A8-4796-B89C-BB6B1BA318F8}" srcOrd="1" destOrd="0" presId="urn:microsoft.com/office/officeart/2005/8/layout/orgChart1"/>
    <dgm:cxn modelId="{518181CC-8552-48C6-8C56-8A08B05AE6AC}" type="presParOf" srcId="{9CC6E7E9-D7B0-455B-8410-21C79F02E4FB}" destId="{98FDA285-38E9-47F1-BC51-8516E16D6FC2}" srcOrd="1" destOrd="0" presId="urn:microsoft.com/office/officeart/2005/8/layout/orgChart1"/>
    <dgm:cxn modelId="{4699C001-C52F-4A0E-B569-DA4939AFF6B6}" type="presParOf" srcId="{9CC6E7E9-D7B0-455B-8410-21C79F02E4FB}" destId="{97F2C0A9-73D3-4406-910A-45227BF313CE}" srcOrd="2" destOrd="0" presId="urn:microsoft.com/office/officeart/2005/8/layout/orgChart1"/>
    <dgm:cxn modelId="{A5DBBB8E-5F02-4D0C-A829-2A66D1CCA0A3}" type="presParOf" srcId="{2E6D5500-6929-44DF-AD9C-90DCE6F61397}" destId="{C03E2B45-6C59-489D-8133-032BFC36A9A3}" srcOrd="6" destOrd="0" presId="urn:microsoft.com/office/officeart/2005/8/layout/orgChart1"/>
    <dgm:cxn modelId="{B4BF545E-E8ED-482E-9FE3-FC3E34ECB082}" type="presParOf" srcId="{2E6D5500-6929-44DF-AD9C-90DCE6F61397}" destId="{CE543DE5-8A2C-4025-9700-D8BB31C72A26}" srcOrd="7" destOrd="0" presId="urn:microsoft.com/office/officeart/2005/8/layout/orgChart1"/>
    <dgm:cxn modelId="{FDB6FFDF-C1C6-45F5-B6D2-7827C6D933D9}" type="presParOf" srcId="{CE543DE5-8A2C-4025-9700-D8BB31C72A26}" destId="{EFEC4AB3-C435-41F4-9797-CCCD5A83F22E}" srcOrd="0" destOrd="0" presId="urn:microsoft.com/office/officeart/2005/8/layout/orgChart1"/>
    <dgm:cxn modelId="{39254637-4DDA-464D-94EB-E187A0B1A8ED}" type="presParOf" srcId="{EFEC4AB3-C435-41F4-9797-CCCD5A83F22E}" destId="{0C646697-028F-40A8-B3E1-F437C62D8ADB}" srcOrd="0" destOrd="0" presId="urn:microsoft.com/office/officeart/2005/8/layout/orgChart1"/>
    <dgm:cxn modelId="{0B6D2BB1-EF68-432D-9C92-5B6BF9CCBF28}" type="presParOf" srcId="{EFEC4AB3-C435-41F4-9797-CCCD5A83F22E}" destId="{85F67776-0D06-46AB-935F-44886751BE5B}" srcOrd="1" destOrd="0" presId="urn:microsoft.com/office/officeart/2005/8/layout/orgChart1"/>
    <dgm:cxn modelId="{0BEACAC2-6AEE-427C-AD8A-44CEC5154985}" type="presParOf" srcId="{CE543DE5-8A2C-4025-9700-D8BB31C72A26}" destId="{1E054212-69DE-4F6E-A5C0-78BCCE24F826}" srcOrd="1" destOrd="0" presId="urn:microsoft.com/office/officeart/2005/8/layout/orgChart1"/>
    <dgm:cxn modelId="{3B939FF2-AB10-4A17-937A-644032103BD9}" type="presParOf" srcId="{CE543DE5-8A2C-4025-9700-D8BB31C72A26}" destId="{4E2881F9-2718-4379-9157-182CE0426D18}" srcOrd="2" destOrd="0" presId="urn:microsoft.com/office/officeart/2005/8/layout/orgChart1"/>
    <dgm:cxn modelId="{352D5060-F47F-496E-9C6E-EE0B5E3AFF4E}" type="presParOf" srcId="{2E6D5500-6929-44DF-AD9C-90DCE6F61397}" destId="{C3684A36-4F21-4DDF-9655-0477E7C01D99}" srcOrd="8" destOrd="0" presId="urn:microsoft.com/office/officeart/2005/8/layout/orgChart1"/>
    <dgm:cxn modelId="{FCA4F552-D783-4EC4-BF4D-B5B919F0F288}" type="presParOf" srcId="{2E6D5500-6929-44DF-AD9C-90DCE6F61397}" destId="{2FF1601F-A0E8-448F-A13A-C06028533BA7}" srcOrd="9" destOrd="0" presId="urn:microsoft.com/office/officeart/2005/8/layout/orgChart1"/>
    <dgm:cxn modelId="{E173BAEE-197B-40B4-BC7D-456EC320320D}" type="presParOf" srcId="{2FF1601F-A0E8-448F-A13A-C06028533BA7}" destId="{3104440B-013D-4FAC-BE26-9A9FFDAFA436}" srcOrd="0" destOrd="0" presId="urn:microsoft.com/office/officeart/2005/8/layout/orgChart1"/>
    <dgm:cxn modelId="{0B7AC27F-D39C-49F7-A722-855E20B6D7AE}" type="presParOf" srcId="{3104440B-013D-4FAC-BE26-9A9FFDAFA436}" destId="{D63A917E-3AB4-45C2-B8B2-2024924254F5}" srcOrd="0" destOrd="0" presId="urn:microsoft.com/office/officeart/2005/8/layout/orgChart1"/>
    <dgm:cxn modelId="{9F644EF5-F666-4F3F-8DCE-AFF391349B7C}" type="presParOf" srcId="{3104440B-013D-4FAC-BE26-9A9FFDAFA436}" destId="{0BB6E396-A5CF-4A5F-9A70-31BF62D12D5D}" srcOrd="1" destOrd="0" presId="urn:microsoft.com/office/officeart/2005/8/layout/orgChart1"/>
    <dgm:cxn modelId="{56B9A3E8-E7F5-4722-81A5-0C85C9AA5981}" type="presParOf" srcId="{2FF1601F-A0E8-448F-A13A-C06028533BA7}" destId="{99CF7AE7-1BD6-4ED1-B30E-F2C0B4AAF714}" srcOrd="1" destOrd="0" presId="urn:microsoft.com/office/officeart/2005/8/layout/orgChart1"/>
    <dgm:cxn modelId="{B3592AF1-D728-4096-A76D-DA9DDD6204EF}" type="presParOf" srcId="{2FF1601F-A0E8-448F-A13A-C06028533BA7}" destId="{CCC75A90-00F8-4A3E-9AAA-14C126B699B5}" srcOrd="2" destOrd="0" presId="urn:microsoft.com/office/officeart/2005/8/layout/orgChart1"/>
    <dgm:cxn modelId="{92E803F0-D221-4648-9C89-FEC4316CEA2A}" type="presParOf" srcId="{2C06DCAC-EC74-4655-BC17-D2337F308513}" destId="{21BA74C0-1932-47DB-B819-7CFF0BFB436D}" srcOrd="2" destOrd="0" presId="urn:microsoft.com/office/officeart/2005/8/layout/orgChart1"/>
    <dgm:cxn modelId="{7C90717C-27E3-4D8B-813D-F232A3DE8F12}" type="presParOf" srcId="{2766986C-8FE9-404D-94F3-FFF38FE2C336}" destId="{4B418848-3527-4A4B-91F7-B719B9946B4B}" srcOrd="2" destOrd="0" presId="urn:microsoft.com/office/officeart/2005/8/layout/orgChart1"/>
    <dgm:cxn modelId="{1DB47265-F700-4635-B885-1F0183BB917F}" type="presParOf" srcId="{0C646714-0A6F-4337-85A0-EC7168BFFE3F}" destId="{D4616680-76E4-4F97-9558-FD7B76A61275}" srcOrd="4" destOrd="0" presId="urn:microsoft.com/office/officeart/2005/8/layout/orgChart1"/>
    <dgm:cxn modelId="{FB4C88C1-A43D-4EE2-8ADF-A85951A33CE9}" type="presParOf" srcId="{0C646714-0A6F-4337-85A0-EC7168BFFE3F}" destId="{A7989613-DA98-4956-A67F-FB49ED6CEAF0}" srcOrd="5" destOrd="0" presId="urn:microsoft.com/office/officeart/2005/8/layout/orgChart1"/>
    <dgm:cxn modelId="{706A3297-30F8-42F5-B9A8-26660611E406}" type="presParOf" srcId="{A7989613-DA98-4956-A67F-FB49ED6CEAF0}" destId="{06EC5DD7-340D-4657-8C58-E65C92660763}" srcOrd="0" destOrd="0" presId="urn:microsoft.com/office/officeart/2005/8/layout/orgChart1"/>
    <dgm:cxn modelId="{CA3E64D1-4F43-4DFD-B1DD-0389D63D4968}" type="presParOf" srcId="{06EC5DD7-340D-4657-8C58-E65C92660763}" destId="{D140DB5D-0C2D-4986-843F-C4FF81A12972}" srcOrd="0" destOrd="0" presId="urn:microsoft.com/office/officeart/2005/8/layout/orgChart1"/>
    <dgm:cxn modelId="{255EF8B0-D5F9-477A-9D9F-3144A9857E0E}" type="presParOf" srcId="{06EC5DD7-340D-4657-8C58-E65C92660763}" destId="{677529FF-B5F6-4FF8-B623-C7F7B27D231F}" srcOrd="1" destOrd="0" presId="urn:microsoft.com/office/officeart/2005/8/layout/orgChart1"/>
    <dgm:cxn modelId="{84FEA914-D6C0-4DC5-8519-433556F673F2}" type="presParOf" srcId="{A7989613-DA98-4956-A67F-FB49ED6CEAF0}" destId="{638FF7CB-4747-4A73-BF80-52EFE11130EF}" srcOrd="1" destOrd="0" presId="urn:microsoft.com/office/officeart/2005/8/layout/orgChart1"/>
    <dgm:cxn modelId="{A80AE9DE-6EF6-41D8-A167-2A260C0321EA}" type="presParOf" srcId="{638FF7CB-4747-4A73-BF80-52EFE11130EF}" destId="{1F485434-9A6C-4A33-9F6D-A3BF322E8796}" srcOrd="0" destOrd="0" presId="urn:microsoft.com/office/officeart/2005/8/layout/orgChart1"/>
    <dgm:cxn modelId="{58791B47-7C0C-4600-A060-CA0D6D8FDA2B}" type="presParOf" srcId="{638FF7CB-4747-4A73-BF80-52EFE11130EF}" destId="{DEE1F264-01C5-4F8D-B8BF-1B4CF35F2900}" srcOrd="1" destOrd="0" presId="urn:microsoft.com/office/officeart/2005/8/layout/orgChart1"/>
    <dgm:cxn modelId="{E8ADCB48-12E7-4507-A32D-9B0077590DF1}" type="presParOf" srcId="{DEE1F264-01C5-4F8D-B8BF-1B4CF35F2900}" destId="{8E3148E3-57B0-494C-9A5F-2F8564E0DBC3}" srcOrd="0" destOrd="0" presId="urn:microsoft.com/office/officeart/2005/8/layout/orgChart1"/>
    <dgm:cxn modelId="{2368769E-3634-4FBE-9C1F-5FF3ECF0CA28}" type="presParOf" srcId="{8E3148E3-57B0-494C-9A5F-2F8564E0DBC3}" destId="{D43666E8-9460-4E4C-966D-3F5437A3E869}" srcOrd="0" destOrd="0" presId="urn:microsoft.com/office/officeart/2005/8/layout/orgChart1"/>
    <dgm:cxn modelId="{3C96FD34-6F90-44FF-9D05-BBB791408CA7}" type="presParOf" srcId="{8E3148E3-57B0-494C-9A5F-2F8564E0DBC3}" destId="{8E1A3248-9658-4DEC-887D-32C2DF6F3682}" srcOrd="1" destOrd="0" presId="urn:microsoft.com/office/officeart/2005/8/layout/orgChart1"/>
    <dgm:cxn modelId="{780E48D2-62E1-4F36-B93B-A29665063F05}" type="presParOf" srcId="{DEE1F264-01C5-4F8D-B8BF-1B4CF35F2900}" destId="{5108C388-3D3D-4EFE-AC96-E7ECD40F97D5}" srcOrd="1" destOrd="0" presId="urn:microsoft.com/office/officeart/2005/8/layout/orgChart1"/>
    <dgm:cxn modelId="{9164B182-FCDC-475C-84B0-DE75E6749629}" type="presParOf" srcId="{DEE1F264-01C5-4F8D-B8BF-1B4CF35F2900}" destId="{E5350F85-1562-42D5-9856-421349A8304F}" srcOrd="2" destOrd="0" presId="urn:microsoft.com/office/officeart/2005/8/layout/orgChart1"/>
    <dgm:cxn modelId="{9FDA185C-536A-4484-B919-F9BA9AAB03D9}" type="presParOf" srcId="{A7989613-DA98-4956-A67F-FB49ED6CEAF0}" destId="{A41AB284-FB61-4BF4-A59E-0635F021AA58}" srcOrd="2" destOrd="0" presId="urn:microsoft.com/office/officeart/2005/8/layout/orgChart1"/>
    <dgm:cxn modelId="{9C434230-766E-488F-AA8D-B80475BE3FD3}" type="presParOf" srcId="{2ACDA5A7-C409-4817-A8E0-D4DE203C4084}" destId="{9BF344F2-5284-4129-9E51-BB794B586B75}" srcOrd="2" destOrd="0" presId="urn:microsoft.com/office/officeart/2005/8/layout/orgChart1"/>
    <dgm:cxn modelId="{63DF8E04-4902-47C7-B660-14BD3A95889B}" type="presParOf" srcId="{F629610B-819C-4572-A92B-1AD8641065B0}" destId="{B3FE6467-6345-48F2-8FDE-0CAE2A738679}" srcOrd="4" destOrd="0" presId="urn:microsoft.com/office/officeart/2005/8/layout/orgChart1"/>
    <dgm:cxn modelId="{471C7297-6054-4A2F-93C0-691A32E2D619}" type="presParOf" srcId="{F629610B-819C-4572-A92B-1AD8641065B0}" destId="{6E666A93-FF9E-4AB5-A77F-D04F50A7BB1D}" srcOrd="5" destOrd="0" presId="urn:microsoft.com/office/officeart/2005/8/layout/orgChart1"/>
    <dgm:cxn modelId="{32CE1AC2-D5AD-4B6F-93D8-EC1016441939}" type="presParOf" srcId="{6E666A93-FF9E-4AB5-A77F-D04F50A7BB1D}" destId="{FF161CFD-98AE-45BA-AE61-F3135B642543}" srcOrd="0" destOrd="0" presId="urn:microsoft.com/office/officeart/2005/8/layout/orgChart1"/>
    <dgm:cxn modelId="{333E7FEC-D83D-4C4C-8DD6-791D114D3135}" type="presParOf" srcId="{FF161CFD-98AE-45BA-AE61-F3135B642543}" destId="{7D8A6B97-6BAB-4C3D-BA8E-B7D518581586}" srcOrd="0" destOrd="0" presId="urn:microsoft.com/office/officeart/2005/8/layout/orgChart1"/>
    <dgm:cxn modelId="{87D39588-4471-441B-B0B7-0950675C7734}" type="presParOf" srcId="{FF161CFD-98AE-45BA-AE61-F3135B642543}" destId="{C11183EF-436A-4577-A0B2-49B41131BD99}" srcOrd="1" destOrd="0" presId="urn:microsoft.com/office/officeart/2005/8/layout/orgChart1"/>
    <dgm:cxn modelId="{8E55C71F-AFF5-44B2-B991-5F973447D631}" type="presParOf" srcId="{6E666A93-FF9E-4AB5-A77F-D04F50A7BB1D}" destId="{38470106-C978-43E5-99DF-372CB72D9C6B}" srcOrd="1" destOrd="0" presId="urn:microsoft.com/office/officeart/2005/8/layout/orgChart1"/>
    <dgm:cxn modelId="{5134715D-2809-4927-9901-4F0E5D8884DB}" type="presParOf" srcId="{38470106-C978-43E5-99DF-372CB72D9C6B}" destId="{00EF413F-BFE5-4EF3-BE37-41DE6BB8A928}" srcOrd="0" destOrd="0" presId="urn:microsoft.com/office/officeart/2005/8/layout/orgChart1"/>
    <dgm:cxn modelId="{713D8ED9-EE19-4CBB-B4C4-4223D3F35224}" type="presParOf" srcId="{38470106-C978-43E5-99DF-372CB72D9C6B}" destId="{213B30DB-4807-4AB2-815E-049C2028B533}" srcOrd="1" destOrd="0" presId="urn:microsoft.com/office/officeart/2005/8/layout/orgChart1"/>
    <dgm:cxn modelId="{576EF8E6-5082-41C0-896D-FD85E644800C}" type="presParOf" srcId="{213B30DB-4807-4AB2-815E-049C2028B533}" destId="{81DB832E-80A6-4A30-B9F0-02A5B8294ED0}" srcOrd="0" destOrd="0" presId="urn:microsoft.com/office/officeart/2005/8/layout/orgChart1"/>
    <dgm:cxn modelId="{94049C5C-14C9-41F9-9603-240747015506}" type="presParOf" srcId="{81DB832E-80A6-4A30-B9F0-02A5B8294ED0}" destId="{8BF2C377-08B4-44ED-B708-2171365CC8BB}" srcOrd="0" destOrd="0" presId="urn:microsoft.com/office/officeart/2005/8/layout/orgChart1"/>
    <dgm:cxn modelId="{5376F896-FCCA-40FB-B406-7311AAADE317}" type="presParOf" srcId="{81DB832E-80A6-4A30-B9F0-02A5B8294ED0}" destId="{B514BE0E-D244-4D51-A586-BE70B4F518CC}" srcOrd="1" destOrd="0" presId="urn:microsoft.com/office/officeart/2005/8/layout/orgChart1"/>
    <dgm:cxn modelId="{01429931-A79A-4B73-8E15-9BB0372D22B8}" type="presParOf" srcId="{213B30DB-4807-4AB2-815E-049C2028B533}" destId="{C4D2580C-1801-4565-8001-0E60056F97E9}" srcOrd="1" destOrd="0" presId="urn:microsoft.com/office/officeart/2005/8/layout/orgChart1"/>
    <dgm:cxn modelId="{431F8BAA-A5DD-4A9D-9E5D-076C2203B48F}" type="presParOf" srcId="{C4D2580C-1801-4565-8001-0E60056F97E9}" destId="{3572D6D8-C07B-4CF8-B8C1-F804BECAE9E1}" srcOrd="0" destOrd="0" presId="urn:microsoft.com/office/officeart/2005/8/layout/orgChart1"/>
    <dgm:cxn modelId="{A7903404-A6F2-4164-805A-0C9DDCF8ACBE}" type="presParOf" srcId="{C4D2580C-1801-4565-8001-0E60056F97E9}" destId="{7D281633-DCD6-494B-8664-609386969DFB}" srcOrd="1" destOrd="0" presId="urn:microsoft.com/office/officeart/2005/8/layout/orgChart1"/>
    <dgm:cxn modelId="{65ADBB43-C836-4127-B9A4-BD28BB4B6204}" type="presParOf" srcId="{7D281633-DCD6-494B-8664-609386969DFB}" destId="{CFC0D6AD-3DB4-4D9D-BD9E-9F7EC1E3554F}" srcOrd="0" destOrd="0" presId="urn:microsoft.com/office/officeart/2005/8/layout/orgChart1"/>
    <dgm:cxn modelId="{CEC1C52D-A2BE-4141-A7BE-C4F330176FD8}" type="presParOf" srcId="{CFC0D6AD-3DB4-4D9D-BD9E-9F7EC1E3554F}" destId="{5D1CD8A4-6072-4E42-8832-DF88BDED4A20}" srcOrd="0" destOrd="0" presId="urn:microsoft.com/office/officeart/2005/8/layout/orgChart1"/>
    <dgm:cxn modelId="{B1F2825B-AC55-45A8-A75D-4C1815A47F01}" type="presParOf" srcId="{CFC0D6AD-3DB4-4D9D-BD9E-9F7EC1E3554F}" destId="{D96BEFBC-8039-4AAC-BE58-D91F163752E8}" srcOrd="1" destOrd="0" presId="urn:microsoft.com/office/officeart/2005/8/layout/orgChart1"/>
    <dgm:cxn modelId="{BB64BF66-1BDF-4874-9A24-FB3EBEC18D4A}" type="presParOf" srcId="{7D281633-DCD6-494B-8664-609386969DFB}" destId="{CDAF56AD-B06E-41A7-858B-0C4A75D293B6}" srcOrd="1" destOrd="0" presId="urn:microsoft.com/office/officeart/2005/8/layout/orgChart1"/>
    <dgm:cxn modelId="{D46D8C86-F1F4-46E0-BF3A-E4F9E7BF014D}" type="presParOf" srcId="{7D281633-DCD6-494B-8664-609386969DFB}" destId="{07251C51-8F1B-4351-9E06-8AA70723A093}" srcOrd="2" destOrd="0" presId="urn:microsoft.com/office/officeart/2005/8/layout/orgChart1"/>
    <dgm:cxn modelId="{6D14ED74-FAE8-48CA-A67B-BEED9C1977BF}" type="presParOf" srcId="{C4D2580C-1801-4565-8001-0E60056F97E9}" destId="{E48A9542-DE78-45F6-A5F0-EFB63C9DCD53}" srcOrd="2" destOrd="0" presId="urn:microsoft.com/office/officeart/2005/8/layout/orgChart1"/>
    <dgm:cxn modelId="{BE8F2EE5-AA90-4F6C-96CF-80344946A019}" type="presParOf" srcId="{C4D2580C-1801-4565-8001-0E60056F97E9}" destId="{0610C02E-A5DD-4C00-B4A0-28DDCF4B0687}" srcOrd="3" destOrd="0" presId="urn:microsoft.com/office/officeart/2005/8/layout/orgChart1"/>
    <dgm:cxn modelId="{EBE2813E-6962-4E26-9C06-ECA8F62FDD7F}" type="presParOf" srcId="{0610C02E-A5DD-4C00-B4A0-28DDCF4B0687}" destId="{BFE5A746-32AF-4567-9182-6190F4457F25}" srcOrd="0" destOrd="0" presId="urn:microsoft.com/office/officeart/2005/8/layout/orgChart1"/>
    <dgm:cxn modelId="{F7D6F94F-22D3-4048-AE36-6E14AE566627}" type="presParOf" srcId="{BFE5A746-32AF-4567-9182-6190F4457F25}" destId="{788D7109-0722-46F0-8713-3B8F36A9B149}" srcOrd="0" destOrd="0" presId="urn:microsoft.com/office/officeart/2005/8/layout/orgChart1"/>
    <dgm:cxn modelId="{E737339A-211D-4829-A7AC-569B06DBFF16}" type="presParOf" srcId="{BFE5A746-32AF-4567-9182-6190F4457F25}" destId="{32CA46B9-2E59-4B65-8F2B-CEF938DAC8EC}" srcOrd="1" destOrd="0" presId="urn:microsoft.com/office/officeart/2005/8/layout/orgChart1"/>
    <dgm:cxn modelId="{02563DAA-78D6-417F-A3F6-F8AA68AA9D99}" type="presParOf" srcId="{0610C02E-A5DD-4C00-B4A0-28DDCF4B0687}" destId="{E60018D6-9ACE-4038-BFD9-B3DF3711984D}" srcOrd="1" destOrd="0" presId="urn:microsoft.com/office/officeart/2005/8/layout/orgChart1"/>
    <dgm:cxn modelId="{5A423DF3-79A3-4BBF-AD44-9C5E62C6D507}" type="presParOf" srcId="{0610C02E-A5DD-4C00-B4A0-28DDCF4B0687}" destId="{2C14D2B0-2C5A-4F2A-BCB8-A1430FA4BBD0}" srcOrd="2" destOrd="0" presId="urn:microsoft.com/office/officeart/2005/8/layout/orgChart1"/>
    <dgm:cxn modelId="{14BFEB92-F8B5-4DBB-94FC-F87A9F26712B}" type="presParOf" srcId="{C4D2580C-1801-4565-8001-0E60056F97E9}" destId="{65AB8448-DACB-4403-86B1-C928E867155F}" srcOrd="4" destOrd="0" presId="urn:microsoft.com/office/officeart/2005/8/layout/orgChart1"/>
    <dgm:cxn modelId="{FBEB780F-816A-4945-9F87-10B30D425B2C}" type="presParOf" srcId="{C4D2580C-1801-4565-8001-0E60056F97E9}" destId="{B9897278-433E-4EBA-AFC9-5EBD04E1C7B2}" srcOrd="5" destOrd="0" presId="urn:microsoft.com/office/officeart/2005/8/layout/orgChart1"/>
    <dgm:cxn modelId="{6B11A5C7-1F83-49C2-9876-044B8E3005C5}" type="presParOf" srcId="{B9897278-433E-4EBA-AFC9-5EBD04E1C7B2}" destId="{62E941E2-722B-470F-912C-B490172E7960}" srcOrd="0" destOrd="0" presId="urn:microsoft.com/office/officeart/2005/8/layout/orgChart1"/>
    <dgm:cxn modelId="{6AB7156B-C2A4-4C31-8002-887F731381BC}" type="presParOf" srcId="{62E941E2-722B-470F-912C-B490172E7960}" destId="{4EB0FCB7-DD61-437C-9611-23359D156AB0}" srcOrd="0" destOrd="0" presId="urn:microsoft.com/office/officeart/2005/8/layout/orgChart1"/>
    <dgm:cxn modelId="{D190CD23-BB9D-4407-B882-17ECE39EEEA2}" type="presParOf" srcId="{62E941E2-722B-470F-912C-B490172E7960}" destId="{F10A6E2B-E2E8-4EA3-B91D-836F68407D41}" srcOrd="1" destOrd="0" presId="urn:microsoft.com/office/officeart/2005/8/layout/orgChart1"/>
    <dgm:cxn modelId="{BB8163A8-9100-4154-80CE-61AB4611F5F0}" type="presParOf" srcId="{B9897278-433E-4EBA-AFC9-5EBD04E1C7B2}" destId="{1F259D99-BB83-49BD-97AF-F51940419BD0}" srcOrd="1" destOrd="0" presId="urn:microsoft.com/office/officeart/2005/8/layout/orgChart1"/>
    <dgm:cxn modelId="{60C001C3-0EEB-4A4B-B9E6-B47996BDE947}" type="presParOf" srcId="{B9897278-433E-4EBA-AFC9-5EBD04E1C7B2}" destId="{C5DB74C3-58D1-479D-AB03-DD24B773257B}" srcOrd="2" destOrd="0" presId="urn:microsoft.com/office/officeart/2005/8/layout/orgChart1"/>
    <dgm:cxn modelId="{8A9C69FE-22C6-42A4-9886-6039B7BEEAE5}" type="presParOf" srcId="{213B30DB-4807-4AB2-815E-049C2028B533}" destId="{1F9B8D6E-BA50-4FA9-B954-DFCA873C2613}" srcOrd="2" destOrd="0" presId="urn:microsoft.com/office/officeart/2005/8/layout/orgChart1"/>
    <dgm:cxn modelId="{1F1DA0A5-40E8-414E-B216-E5B13126F833}" type="presParOf" srcId="{38470106-C978-43E5-99DF-372CB72D9C6B}" destId="{209F27C6-081A-4673-BB9E-5339E376B0C5}" srcOrd="2" destOrd="0" presId="urn:microsoft.com/office/officeart/2005/8/layout/orgChart1"/>
    <dgm:cxn modelId="{9F433E60-4708-4EAB-89A9-3C6D0CA1B627}" type="presParOf" srcId="{38470106-C978-43E5-99DF-372CB72D9C6B}" destId="{A3A488E7-4A74-443E-9FC1-5926AAA0C8A8}" srcOrd="3" destOrd="0" presId="urn:microsoft.com/office/officeart/2005/8/layout/orgChart1"/>
    <dgm:cxn modelId="{2738E57C-F88E-402E-8694-F97F1B19B4F6}" type="presParOf" srcId="{A3A488E7-4A74-443E-9FC1-5926AAA0C8A8}" destId="{5C3F9D39-B195-4E8C-8FF0-587607E438FE}" srcOrd="0" destOrd="0" presId="urn:microsoft.com/office/officeart/2005/8/layout/orgChart1"/>
    <dgm:cxn modelId="{6EDFAD0C-145B-4529-B90F-780DCE642D5E}" type="presParOf" srcId="{5C3F9D39-B195-4E8C-8FF0-587607E438FE}" destId="{361ACB8D-70C9-4E46-BD69-DA49A40760B2}" srcOrd="0" destOrd="0" presId="urn:microsoft.com/office/officeart/2005/8/layout/orgChart1"/>
    <dgm:cxn modelId="{25333DC5-D96E-4F5F-A14F-44C40F0CDE99}" type="presParOf" srcId="{5C3F9D39-B195-4E8C-8FF0-587607E438FE}" destId="{5FAEECAC-842F-44A0-81B1-909158A6BC2D}" srcOrd="1" destOrd="0" presId="urn:microsoft.com/office/officeart/2005/8/layout/orgChart1"/>
    <dgm:cxn modelId="{BCC1B5A3-ECCE-43FB-857B-3ED3D759063F}" type="presParOf" srcId="{A3A488E7-4A74-443E-9FC1-5926AAA0C8A8}" destId="{A0387A2F-E706-40CC-B999-DA52D7923F58}" srcOrd="1" destOrd="0" presId="urn:microsoft.com/office/officeart/2005/8/layout/orgChart1"/>
    <dgm:cxn modelId="{DB461A25-DC54-4113-A35E-01E48DE2C761}" type="presParOf" srcId="{A0387A2F-E706-40CC-B999-DA52D7923F58}" destId="{54646C6C-688E-4037-B55E-833C4A222051}" srcOrd="0" destOrd="0" presId="urn:microsoft.com/office/officeart/2005/8/layout/orgChart1"/>
    <dgm:cxn modelId="{B576046B-E25B-42C4-A0DB-6D5316286D48}" type="presParOf" srcId="{A0387A2F-E706-40CC-B999-DA52D7923F58}" destId="{EC5FBE37-1203-4D9F-9458-FE941CA8A71C}" srcOrd="1" destOrd="0" presId="urn:microsoft.com/office/officeart/2005/8/layout/orgChart1"/>
    <dgm:cxn modelId="{AC568EE6-E349-4179-95F3-326D4A2EC231}" type="presParOf" srcId="{EC5FBE37-1203-4D9F-9458-FE941CA8A71C}" destId="{6F57E4FA-AB0D-41A4-A0BC-65661AA225A3}" srcOrd="0" destOrd="0" presId="urn:microsoft.com/office/officeart/2005/8/layout/orgChart1"/>
    <dgm:cxn modelId="{C7362F28-D68D-4DB6-BD4A-A31BD6A9A3F5}" type="presParOf" srcId="{6F57E4FA-AB0D-41A4-A0BC-65661AA225A3}" destId="{F13856BE-72A5-430A-87E9-DE04E59FDA60}" srcOrd="0" destOrd="0" presId="urn:microsoft.com/office/officeart/2005/8/layout/orgChart1"/>
    <dgm:cxn modelId="{4AE80C82-B549-406F-A4E2-8ECAD67E8934}" type="presParOf" srcId="{6F57E4FA-AB0D-41A4-A0BC-65661AA225A3}" destId="{FD147C8B-D37B-4966-9151-49250FE816AC}" srcOrd="1" destOrd="0" presId="urn:microsoft.com/office/officeart/2005/8/layout/orgChart1"/>
    <dgm:cxn modelId="{D37B21C1-C3AF-43B6-8D91-C93E36BC0B76}" type="presParOf" srcId="{EC5FBE37-1203-4D9F-9458-FE941CA8A71C}" destId="{C574CF49-5660-4F92-BB32-6820E5DA7674}" srcOrd="1" destOrd="0" presId="urn:microsoft.com/office/officeart/2005/8/layout/orgChart1"/>
    <dgm:cxn modelId="{810BAD7E-AD0F-4C99-923D-98FC817B3C4D}" type="presParOf" srcId="{C574CF49-5660-4F92-BB32-6820E5DA7674}" destId="{CDA879B4-996F-4E6D-B646-5D4ED28EFFDB}" srcOrd="0" destOrd="0" presId="urn:microsoft.com/office/officeart/2005/8/layout/orgChart1"/>
    <dgm:cxn modelId="{ACCD9722-5412-410D-85E3-137A9D6C1313}" type="presParOf" srcId="{C574CF49-5660-4F92-BB32-6820E5DA7674}" destId="{17923366-72E7-4455-9E75-93D8AF1EFF95}" srcOrd="1" destOrd="0" presId="urn:microsoft.com/office/officeart/2005/8/layout/orgChart1"/>
    <dgm:cxn modelId="{DFC0463A-34A9-4958-92F1-95A70871F3AB}" type="presParOf" srcId="{17923366-72E7-4455-9E75-93D8AF1EFF95}" destId="{0B8087F8-AA4D-407B-B476-548E3F1ECC45}" srcOrd="0" destOrd="0" presId="urn:microsoft.com/office/officeart/2005/8/layout/orgChart1"/>
    <dgm:cxn modelId="{DDDA43CD-CC9E-492C-9E55-85342882ABD2}" type="presParOf" srcId="{0B8087F8-AA4D-407B-B476-548E3F1ECC45}" destId="{A206A50C-B9A8-43C6-8592-2B79B2A26347}" srcOrd="0" destOrd="0" presId="urn:microsoft.com/office/officeart/2005/8/layout/orgChart1"/>
    <dgm:cxn modelId="{271CB76D-7CF8-4218-B666-33585B91BB3C}" type="presParOf" srcId="{0B8087F8-AA4D-407B-B476-548E3F1ECC45}" destId="{6CDE47C7-B187-42E5-89AF-1ED6B7275B88}" srcOrd="1" destOrd="0" presId="urn:microsoft.com/office/officeart/2005/8/layout/orgChart1"/>
    <dgm:cxn modelId="{D4BC8807-8956-45F3-88D4-1C7D301C821C}" type="presParOf" srcId="{17923366-72E7-4455-9E75-93D8AF1EFF95}" destId="{6E92405D-707C-42DC-A88A-953002972187}" srcOrd="1" destOrd="0" presId="urn:microsoft.com/office/officeart/2005/8/layout/orgChart1"/>
    <dgm:cxn modelId="{1ECA9753-91FC-4A5B-A2EA-7C73A7B2236E}" type="presParOf" srcId="{17923366-72E7-4455-9E75-93D8AF1EFF95}" destId="{69D2CB60-76B1-4A68-B37F-20B6D70A0C03}" srcOrd="2" destOrd="0" presId="urn:microsoft.com/office/officeart/2005/8/layout/orgChart1"/>
    <dgm:cxn modelId="{5A6B1263-1EB8-4E06-9394-3139F4D0B309}" type="presParOf" srcId="{C574CF49-5660-4F92-BB32-6820E5DA7674}" destId="{CD6173C3-41BD-4EF3-9018-633012B687A9}" srcOrd="2" destOrd="0" presId="urn:microsoft.com/office/officeart/2005/8/layout/orgChart1"/>
    <dgm:cxn modelId="{8BDCC9ED-0910-4D8A-8595-0EE5A9D69756}" type="presParOf" srcId="{C574CF49-5660-4F92-BB32-6820E5DA7674}" destId="{CAA19D80-B91B-4CBC-B7C6-151B05F9A70D}" srcOrd="3" destOrd="0" presId="urn:microsoft.com/office/officeart/2005/8/layout/orgChart1"/>
    <dgm:cxn modelId="{E9F97EB5-B722-499D-8545-BE593982878B}" type="presParOf" srcId="{CAA19D80-B91B-4CBC-B7C6-151B05F9A70D}" destId="{E7C979E0-88DF-45D5-9352-C3589D5807F1}" srcOrd="0" destOrd="0" presId="urn:microsoft.com/office/officeart/2005/8/layout/orgChart1"/>
    <dgm:cxn modelId="{0BA19ED6-627E-4C74-99D8-C35FB20DCEEA}" type="presParOf" srcId="{E7C979E0-88DF-45D5-9352-C3589D5807F1}" destId="{ABF18C1A-9D11-4DBE-A62B-3FF5A3DBCD4C}" srcOrd="0" destOrd="0" presId="urn:microsoft.com/office/officeart/2005/8/layout/orgChart1"/>
    <dgm:cxn modelId="{51E4BCAB-423C-41A6-9B05-E7BC8B69976A}" type="presParOf" srcId="{E7C979E0-88DF-45D5-9352-C3589D5807F1}" destId="{89FE20C0-BEDE-4BFC-9F7F-CBA87BC5DEE8}" srcOrd="1" destOrd="0" presId="urn:microsoft.com/office/officeart/2005/8/layout/orgChart1"/>
    <dgm:cxn modelId="{F95D24A3-42F2-47A2-908B-D3B0EB87BF60}" type="presParOf" srcId="{CAA19D80-B91B-4CBC-B7C6-151B05F9A70D}" destId="{5DE7412F-B175-4E48-9650-A546E433BD70}" srcOrd="1" destOrd="0" presId="urn:microsoft.com/office/officeart/2005/8/layout/orgChart1"/>
    <dgm:cxn modelId="{ABCC32D9-2771-4DA1-BA66-C9F3E4B13469}" type="presParOf" srcId="{CAA19D80-B91B-4CBC-B7C6-151B05F9A70D}" destId="{9BB92DBD-14C2-4F77-9CC6-E05F867EBCA5}" srcOrd="2" destOrd="0" presId="urn:microsoft.com/office/officeart/2005/8/layout/orgChart1"/>
    <dgm:cxn modelId="{8FC23F81-8974-49CC-8DB2-A52C57BCF50D}" type="presParOf" srcId="{C574CF49-5660-4F92-BB32-6820E5DA7674}" destId="{CB77F272-40C8-4071-8B66-95934129C9CD}" srcOrd="4" destOrd="0" presId="urn:microsoft.com/office/officeart/2005/8/layout/orgChart1"/>
    <dgm:cxn modelId="{8616C377-B9E7-4D54-AF4B-C64A4049E7BB}" type="presParOf" srcId="{C574CF49-5660-4F92-BB32-6820E5DA7674}" destId="{FC1026AF-F1BA-4380-A658-53B81366114E}" srcOrd="5" destOrd="0" presId="urn:microsoft.com/office/officeart/2005/8/layout/orgChart1"/>
    <dgm:cxn modelId="{2837A0AA-CB24-45D2-AA8B-4ED37D64FBB4}" type="presParOf" srcId="{FC1026AF-F1BA-4380-A658-53B81366114E}" destId="{FB2010F2-CAF8-4E35-86C0-72789E48E685}" srcOrd="0" destOrd="0" presId="urn:microsoft.com/office/officeart/2005/8/layout/orgChart1"/>
    <dgm:cxn modelId="{73C3F792-BD80-4341-8B7F-F211D76E273E}" type="presParOf" srcId="{FB2010F2-CAF8-4E35-86C0-72789E48E685}" destId="{C80861FD-36E0-41CC-BAC5-296D21E37B05}" srcOrd="0" destOrd="0" presId="urn:microsoft.com/office/officeart/2005/8/layout/orgChart1"/>
    <dgm:cxn modelId="{1FF1A6C4-E56A-4828-A9E5-043134D383C6}" type="presParOf" srcId="{FB2010F2-CAF8-4E35-86C0-72789E48E685}" destId="{ACCD753B-6C42-49A8-BF9B-BF56050D15F8}" srcOrd="1" destOrd="0" presId="urn:microsoft.com/office/officeart/2005/8/layout/orgChart1"/>
    <dgm:cxn modelId="{9AED75BA-B5C8-4DE5-A048-B09FE5F4964A}" type="presParOf" srcId="{FC1026AF-F1BA-4380-A658-53B81366114E}" destId="{AC737270-4410-4D65-9776-F5DCC4DE6B6D}" srcOrd="1" destOrd="0" presId="urn:microsoft.com/office/officeart/2005/8/layout/orgChart1"/>
    <dgm:cxn modelId="{7AF1CBB3-D6F3-4D3B-8AF5-C1B5A4FF5F0F}" type="presParOf" srcId="{FC1026AF-F1BA-4380-A658-53B81366114E}" destId="{5C6459CB-2867-40F8-AABD-E3F8DC46EFE9}" srcOrd="2" destOrd="0" presId="urn:microsoft.com/office/officeart/2005/8/layout/orgChart1"/>
    <dgm:cxn modelId="{2379DAEB-C381-4CBE-9B53-4CA4AE8FC1C9}" type="presParOf" srcId="{C574CF49-5660-4F92-BB32-6820E5DA7674}" destId="{8146AB97-A087-4FAF-9F71-CE96741688AB}" srcOrd="6" destOrd="0" presId="urn:microsoft.com/office/officeart/2005/8/layout/orgChart1"/>
    <dgm:cxn modelId="{73F4475E-FC41-4A3B-A781-05FED36F2B53}" type="presParOf" srcId="{C574CF49-5660-4F92-BB32-6820E5DA7674}" destId="{D9537C33-883A-4289-B6A3-B6441D901B9C}" srcOrd="7" destOrd="0" presId="urn:microsoft.com/office/officeart/2005/8/layout/orgChart1"/>
    <dgm:cxn modelId="{9AAFB630-0FFD-4F9F-87C6-BB77722A04F1}" type="presParOf" srcId="{D9537C33-883A-4289-B6A3-B6441D901B9C}" destId="{0C3AF763-C450-494F-A426-622C880B1A4D}" srcOrd="0" destOrd="0" presId="urn:microsoft.com/office/officeart/2005/8/layout/orgChart1"/>
    <dgm:cxn modelId="{D86F0F07-BD5E-4029-B17F-B955040B29F0}" type="presParOf" srcId="{0C3AF763-C450-494F-A426-622C880B1A4D}" destId="{4278CF54-BC01-4B19-8923-4FC1F0E8E506}" srcOrd="0" destOrd="0" presId="urn:microsoft.com/office/officeart/2005/8/layout/orgChart1"/>
    <dgm:cxn modelId="{FFDC9FCB-BC2D-4D6D-B34F-85D65463C9E3}" type="presParOf" srcId="{0C3AF763-C450-494F-A426-622C880B1A4D}" destId="{D003D8EC-2D53-457A-B7E6-A495D35B3ACE}" srcOrd="1" destOrd="0" presId="urn:microsoft.com/office/officeart/2005/8/layout/orgChart1"/>
    <dgm:cxn modelId="{C03A96A9-25B8-4F8C-841D-5122F845B1ED}" type="presParOf" srcId="{D9537C33-883A-4289-B6A3-B6441D901B9C}" destId="{7FBC0964-2558-4869-B525-ED12ED83BF4B}" srcOrd="1" destOrd="0" presId="urn:microsoft.com/office/officeart/2005/8/layout/orgChart1"/>
    <dgm:cxn modelId="{D2431493-2E2F-4075-B582-85FDF53D6FC2}" type="presParOf" srcId="{D9537C33-883A-4289-B6A3-B6441D901B9C}" destId="{CBCBB035-1322-410A-BA2F-1C347ECA4D56}" srcOrd="2" destOrd="0" presId="urn:microsoft.com/office/officeart/2005/8/layout/orgChart1"/>
    <dgm:cxn modelId="{49A04E06-E181-4D57-8A1F-6C8A6D9EA14D}" type="presParOf" srcId="{C574CF49-5660-4F92-BB32-6820E5DA7674}" destId="{769B54A2-AA66-42E4-9E1F-94853C928570}" srcOrd="8" destOrd="0" presId="urn:microsoft.com/office/officeart/2005/8/layout/orgChart1"/>
    <dgm:cxn modelId="{BC9E9ECB-F16F-41DC-88AC-92E799E581E7}" type="presParOf" srcId="{C574CF49-5660-4F92-BB32-6820E5DA7674}" destId="{2D5B66FD-9E0A-4FF1-8DEB-2B205D4A07FC}" srcOrd="9" destOrd="0" presId="urn:microsoft.com/office/officeart/2005/8/layout/orgChart1"/>
    <dgm:cxn modelId="{8CBE3408-3162-46C6-98AE-D5968A122E28}" type="presParOf" srcId="{2D5B66FD-9E0A-4FF1-8DEB-2B205D4A07FC}" destId="{7693F80B-FA0F-4088-9A1F-A4B19C3E8D8B}" srcOrd="0" destOrd="0" presId="urn:microsoft.com/office/officeart/2005/8/layout/orgChart1"/>
    <dgm:cxn modelId="{207854EC-7716-4A47-BCED-8FC485583B22}" type="presParOf" srcId="{7693F80B-FA0F-4088-9A1F-A4B19C3E8D8B}" destId="{119753B5-AAF5-4E31-BD36-FAB0C5A5B4A4}" srcOrd="0" destOrd="0" presId="urn:microsoft.com/office/officeart/2005/8/layout/orgChart1"/>
    <dgm:cxn modelId="{D54492BE-819A-4D1F-920D-E4A6A108E2B4}" type="presParOf" srcId="{7693F80B-FA0F-4088-9A1F-A4B19C3E8D8B}" destId="{09913740-80F3-492B-AC71-3EA61C055EBA}" srcOrd="1" destOrd="0" presId="urn:microsoft.com/office/officeart/2005/8/layout/orgChart1"/>
    <dgm:cxn modelId="{03CC7D87-4F76-4522-99C7-2A646E3D43B8}" type="presParOf" srcId="{2D5B66FD-9E0A-4FF1-8DEB-2B205D4A07FC}" destId="{38DCFCB7-F500-4D71-982B-20063B055A99}" srcOrd="1" destOrd="0" presId="urn:microsoft.com/office/officeart/2005/8/layout/orgChart1"/>
    <dgm:cxn modelId="{61B4BB7E-9469-4DFB-9438-30A2327DBA0D}" type="presParOf" srcId="{2D5B66FD-9E0A-4FF1-8DEB-2B205D4A07FC}" destId="{4E13F1B8-6ED0-4C92-9C73-24CC00CA423F}" srcOrd="2" destOrd="0" presId="urn:microsoft.com/office/officeart/2005/8/layout/orgChart1"/>
    <dgm:cxn modelId="{08D1AB43-937F-4E26-8683-67FAFDE5556A}" type="presParOf" srcId="{EC5FBE37-1203-4D9F-9458-FE941CA8A71C}" destId="{A96C4F99-64E1-48A8-A19E-0C5F9D032441}" srcOrd="2" destOrd="0" presId="urn:microsoft.com/office/officeart/2005/8/layout/orgChart1"/>
    <dgm:cxn modelId="{88D929FB-2E5C-412A-A419-CCBAE8AF880D}" type="presParOf" srcId="{A0387A2F-E706-40CC-B999-DA52D7923F58}" destId="{F7F22B3F-7BC9-4061-8F01-6D08BBD8AA67}" srcOrd="2" destOrd="0" presId="urn:microsoft.com/office/officeart/2005/8/layout/orgChart1"/>
    <dgm:cxn modelId="{BE540D7C-43EA-4FC2-B40D-CE7F4DD231F7}" type="presParOf" srcId="{A0387A2F-E706-40CC-B999-DA52D7923F58}" destId="{54935EA8-1632-46B7-A4D5-4B1C1C1D7537}" srcOrd="3" destOrd="0" presId="urn:microsoft.com/office/officeart/2005/8/layout/orgChart1"/>
    <dgm:cxn modelId="{565DA0A3-9CB1-4299-8061-C4ADEC1805D6}" type="presParOf" srcId="{54935EA8-1632-46B7-A4D5-4B1C1C1D7537}" destId="{FC970A15-D7F0-4CE8-900F-E37D4090901B}" srcOrd="0" destOrd="0" presId="urn:microsoft.com/office/officeart/2005/8/layout/orgChart1"/>
    <dgm:cxn modelId="{3B8852D0-904D-4A2F-9004-D618514FE96F}" type="presParOf" srcId="{FC970A15-D7F0-4CE8-900F-E37D4090901B}" destId="{C7267240-91B5-408F-AE3F-9627B47BE0A5}" srcOrd="0" destOrd="0" presId="urn:microsoft.com/office/officeart/2005/8/layout/orgChart1"/>
    <dgm:cxn modelId="{A1CF8784-2DA6-477E-81DA-03AFDCE88BBA}" type="presParOf" srcId="{FC970A15-D7F0-4CE8-900F-E37D4090901B}" destId="{378B51F9-B7A4-468F-B601-1E3F07A67CDD}" srcOrd="1" destOrd="0" presId="urn:microsoft.com/office/officeart/2005/8/layout/orgChart1"/>
    <dgm:cxn modelId="{F5FB80BC-CBB3-4E0E-A1E1-DF67BE27236E}" type="presParOf" srcId="{54935EA8-1632-46B7-A4D5-4B1C1C1D7537}" destId="{B734D66B-52FD-4CCF-8F41-9391A9046ECB}" srcOrd="1" destOrd="0" presId="urn:microsoft.com/office/officeart/2005/8/layout/orgChart1"/>
    <dgm:cxn modelId="{B29B2EC6-5387-4A79-85B8-46070BB45215}" type="presParOf" srcId="{B734D66B-52FD-4CCF-8F41-9391A9046ECB}" destId="{C71DDC04-8442-48C9-AFB0-55FEFF2F7C22}" srcOrd="0" destOrd="0" presId="urn:microsoft.com/office/officeart/2005/8/layout/orgChart1"/>
    <dgm:cxn modelId="{05DF4031-C23E-4CF5-A78A-EF65581591B9}" type="presParOf" srcId="{B734D66B-52FD-4CCF-8F41-9391A9046ECB}" destId="{C3BEED6D-FCDD-44E4-A69E-E5DD289CD078}" srcOrd="1" destOrd="0" presId="urn:microsoft.com/office/officeart/2005/8/layout/orgChart1"/>
    <dgm:cxn modelId="{67DE6D1D-3B67-4DBA-91C6-CA6EEACE9F2A}" type="presParOf" srcId="{C3BEED6D-FCDD-44E4-A69E-E5DD289CD078}" destId="{8E74FB48-35CF-4FAF-8223-F08699E37F7C}" srcOrd="0" destOrd="0" presId="urn:microsoft.com/office/officeart/2005/8/layout/orgChart1"/>
    <dgm:cxn modelId="{D46C9253-60CE-4BA0-A636-1FC7DEC46F59}" type="presParOf" srcId="{8E74FB48-35CF-4FAF-8223-F08699E37F7C}" destId="{8E6735F3-174D-4092-AB1A-A7A92F0CB922}" srcOrd="0" destOrd="0" presId="urn:microsoft.com/office/officeart/2005/8/layout/orgChart1"/>
    <dgm:cxn modelId="{FD66754E-8866-4A6A-ABD0-B00F9CC9555B}" type="presParOf" srcId="{8E74FB48-35CF-4FAF-8223-F08699E37F7C}" destId="{E354D681-DD97-4AED-90A2-8D303CF954D1}" srcOrd="1" destOrd="0" presId="urn:microsoft.com/office/officeart/2005/8/layout/orgChart1"/>
    <dgm:cxn modelId="{CB509200-7779-4645-99D9-8F5708F3358D}" type="presParOf" srcId="{C3BEED6D-FCDD-44E4-A69E-E5DD289CD078}" destId="{5CB0B0EF-F358-496D-8271-4BA67A1F832A}" srcOrd="1" destOrd="0" presId="urn:microsoft.com/office/officeart/2005/8/layout/orgChart1"/>
    <dgm:cxn modelId="{01D92D09-5D6A-4C48-8CC2-CFE1FBDDF6B7}" type="presParOf" srcId="{C3BEED6D-FCDD-44E4-A69E-E5DD289CD078}" destId="{6DF3ED0B-3E93-4753-8C9E-51E8EA6F63B4}" srcOrd="2" destOrd="0" presId="urn:microsoft.com/office/officeart/2005/8/layout/orgChart1"/>
    <dgm:cxn modelId="{1E157849-2B9C-4EA1-ABDE-93D1330F28AD}" type="presParOf" srcId="{B734D66B-52FD-4CCF-8F41-9391A9046ECB}" destId="{895201AC-BA00-40F4-9CF4-101B101C78C9}" srcOrd="2" destOrd="0" presId="urn:microsoft.com/office/officeart/2005/8/layout/orgChart1"/>
    <dgm:cxn modelId="{2BF3A3A5-74A0-4973-A1FB-355A47E7A47A}" type="presParOf" srcId="{B734D66B-52FD-4CCF-8F41-9391A9046ECB}" destId="{D5DDDFBB-25D0-42BB-96E3-418BF7D4B71D}" srcOrd="3" destOrd="0" presId="urn:microsoft.com/office/officeart/2005/8/layout/orgChart1"/>
    <dgm:cxn modelId="{20F77777-224A-496D-AA34-174CAAEF855F}" type="presParOf" srcId="{D5DDDFBB-25D0-42BB-96E3-418BF7D4B71D}" destId="{BE47868F-48DA-41CF-B75F-EEEAB8199668}" srcOrd="0" destOrd="0" presId="urn:microsoft.com/office/officeart/2005/8/layout/orgChart1"/>
    <dgm:cxn modelId="{91F6F3AB-1942-4645-8569-D02CE4AF82B3}" type="presParOf" srcId="{BE47868F-48DA-41CF-B75F-EEEAB8199668}" destId="{766C7B8E-84B2-4CB5-A0BA-F858BB240CDA}" srcOrd="0" destOrd="0" presId="urn:microsoft.com/office/officeart/2005/8/layout/orgChart1"/>
    <dgm:cxn modelId="{77BC34DC-FE3C-4472-A04D-69083C4C2009}" type="presParOf" srcId="{BE47868F-48DA-41CF-B75F-EEEAB8199668}" destId="{44F3CA90-1D41-4489-A8F9-0D2BF862CD06}" srcOrd="1" destOrd="0" presId="urn:microsoft.com/office/officeart/2005/8/layout/orgChart1"/>
    <dgm:cxn modelId="{D1780961-DCE4-4314-8D62-F2B05F64F334}" type="presParOf" srcId="{D5DDDFBB-25D0-42BB-96E3-418BF7D4B71D}" destId="{85E89439-9136-4FE8-BA00-2CAFE919D6C7}" srcOrd="1" destOrd="0" presId="urn:microsoft.com/office/officeart/2005/8/layout/orgChart1"/>
    <dgm:cxn modelId="{134F8B50-836C-4878-B6F2-9B4D2A4E2715}" type="presParOf" srcId="{D5DDDFBB-25D0-42BB-96E3-418BF7D4B71D}" destId="{F71B46CA-0FB9-4BCD-8F42-69C9E1BD8241}" srcOrd="2" destOrd="0" presId="urn:microsoft.com/office/officeart/2005/8/layout/orgChart1"/>
    <dgm:cxn modelId="{923FEB92-53F7-4E6A-84C4-13CF77D7CD80}" type="presParOf" srcId="{B734D66B-52FD-4CCF-8F41-9391A9046ECB}" destId="{BF06B5FD-5719-46F5-9929-E505FE6AF4D2}" srcOrd="4" destOrd="0" presId="urn:microsoft.com/office/officeart/2005/8/layout/orgChart1"/>
    <dgm:cxn modelId="{E50982DF-9E42-49B7-A25A-7D0CB808779F}" type="presParOf" srcId="{B734D66B-52FD-4CCF-8F41-9391A9046ECB}" destId="{00346614-4D5C-4445-A600-757A81227645}" srcOrd="5" destOrd="0" presId="urn:microsoft.com/office/officeart/2005/8/layout/orgChart1"/>
    <dgm:cxn modelId="{C4BD937E-26E5-4144-AAB4-286131D2C1F0}" type="presParOf" srcId="{00346614-4D5C-4445-A600-757A81227645}" destId="{154DA019-F465-4614-B32F-2F06FA6ABF0A}" srcOrd="0" destOrd="0" presId="urn:microsoft.com/office/officeart/2005/8/layout/orgChart1"/>
    <dgm:cxn modelId="{F25D2D7A-7AEB-49DB-AB8E-5D18064FB8CF}" type="presParOf" srcId="{154DA019-F465-4614-B32F-2F06FA6ABF0A}" destId="{E2220CB3-C4EE-44AE-BE5F-8262F70FD92F}" srcOrd="0" destOrd="0" presId="urn:microsoft.com/office/officeart/2005/8/layout/orgChart1"/>
    <dgm:cxn modelId="{6A46D3C4-1787-478F-A004-A8C953E8BC64}" type="presParOf" srcId="{154DA019-F465-4614-B32F-2F06FA6ABF0A}" destId="{FD9E9DB7-EA5C-4694-8D30-229BBD5FE282}" srcOrd="1" destOrd="0" presId="urn:microsoft.com/office/officeart/2005/8/layout/orgChart1"/>
    <dgm:cxn modelId="{DC9B2F72-C3FE-4E80-899E-3462AC6ED3A5}" type="presParOf" srcId="{00346614-4D5C-4445-A600-757A81227645}" destId="{0F828C6C-DEE2-461E-BAED-46DD47396089}" srcOrd="1" destOrd="0" presId="urn:microsoft.com/office/officeart/2005/8/layout/orgChart1"/>
    <dgm:cxn modelId="{862024F1-1B61-4F10-9AE9-DE6337C980BE}" type="presParOf" srcId="{00346614-4D5C-4445-A600-757A81227645}" destId="{A1BA334A-A11C-47E9-A527-BB68CE846DE4}" srcOrd="2" destOrd="0" presId="urn:microsoft.com/office/officeart/2005/8/layout/orgChart1"/>
    <dgm:cxn modelId="{FDF03485-F7AE-4234-9C76-0B39DD41784C}" type="presParOf" srcId="{B734D66B-52FD-4CCF-8F41-9391A9046ECB}" destId="{C18C1CE4-8891-4782-9FA2-5ED12C20F8B3}" srcOrd="6" destOrd="0" presId="urn:microsoft.com/office/officeart/2005/8/layout/orgChart1"/>
    <dgm:cxn modelId="{62414B1D-638C-4E25-8741-976DF314C4FB}" type="presParOf" srcId="{B734D66B-52FD-4CCF-8F41-9391A9046ECB}" destId="{CB99BB30-95BA-45F7-8336-5F4A37FC10AE}" srcOrd="7" destOrd="0" presId="urn:microsoft.com/office/officeart/2005/8/layout/orgChart1"/>
    <dgm:cxn modelId="{38713248-CD4A-4E12-A405-9B6B0A6CEE58}" type="presParOf" srcId="{CB99BB30-95BA-45F7-8336-5F4A37FC10AE}" destId="{7DEA2F07-8A51-4C90-97A7-60C1895CB194}" srcOrd="0" destOrd="0" presId="urn:microsoft.com/office/officeart/2005/8/layout/orgChart1"/>
    <dgm:cxn modelId="{3C5BF1C4-6EFF-4B96-98EE-8FA92F080846}" type="presParOf" srcId="{7DEA2F07-8A51-4C90-97A7-60C1895CB194}" destId="{996E7E2F-A0C6-4491-AEEB-091E5C69BD7B}" srcOrd="0" destOrd="0" presId="urn:microsoft.com/office/officeart/2005/8/layout/orgChart1"/>
    <dgm:cxn modelId="{B26CDA1A-E5C3-48F3-881D-8D65D1CA2991}" type="presParOf" srcId="{7DEA2F07-8A51-4C90-97A7-60C1895CB194}" destId="{0A132528-BD81-4155-821F-94B2F50D7CB6}" srcOrd="1" destOrd="0" presId="urn:microsoft.com/office/officeart/2005/8/layout/orgChart1"/>
    <dgm:cxn modelId="{0CEDF145-C98E-43C0-BFBE-DF181A34FE3F}" type="presParOf" srcId="{CB99BB30-95BA-45F7-8336-5F4A37FC10AE}" destId="{1435569A-9873-4428-B223-17DC070E4C77}" srcOrd="1" destOrd="0" presId="urn:microsoft.com/office/officeart/2005/8/layout/orgChart1"/>
    <dgm:cxn modelId="{9C9C2A88-1FB7-494C-8268-9BC7596907B4}" type="presParOf" srcId="{CB99BB30-95BA-45F7-8336-5F4A37FC10AE}" destId="{A43492A8-9278-478A-B40A-EF28D22E247A}" srcOrd="2" destOrd="0" presId="urn:microsoft.com/office/officeart/2005/8/layout/orgChart1"/>
    <dgm:cxn modelId="{3F67902C-E545-46DE-8D48-A23AB9EF642E}" type="presParOf" srcId="{B734D66B-52FD-4CCF-8F41-9391A9046ECB}" destId="{4FB2AE29-9DAB-4030-9FB1-46556B263261}" srcOrd="8" destOrd="0" presId="urn:microsoft.com/office/officeart/2005/8/layout/orgChart1"/>
    <dgm:cxn modelId="{3F9376C9-C544-4CFD-A476-B14C9AFD3249}" type="presParOf" srcId="{B734D66B-52FD-4CCF-8F41-9391A9046ECB}" destId="{70C5CCE1-B4FF-4B42-B1C8-8D71497D87A5}" srcOrd="9" destOrd="0" presId="urn:microsoft.com/office/officeart/2005/8/layout/orgChart1"/>
    <dgm:cxn modelId="{7F5E569A-42CD-4AA8-9598-1973CB803686}" type="presParOf" srcId="{70C5CCE1-B4FF-4B42-B1C8-8D71497D87A5}" destId="{70EB9FB4-5955-4722-B915-AA97B09FD535}" srcOrd="0" destOrd="0" presId="urn:microsoft.com/office/officeart/2005/8/layout/orgChart1"/>
    <dgm:cxn modelId="{B81EF3CB-B775-43EF-BB00-8569E1A8D8CB}" type="presParOf" srcId="{70EB9FB4-5955-4722-B915-AA97B09FD535}" destId="{244D7ABF-44B5-42CC-99E5-67289E78B354}" srcOrd="0" destOrd="0" presId="urn:microsoft.com/office/officeart/2005/8/layout/orgChart1"/>
    <dgm:cxn modelId="{84DCECAD-E856-4B30-B901-74B609904A38}" type="presParOf" srcId="{70EB9FB4-5955-4722-B915-AA97B09FD535}" destId="{089CFE00-C2D5-4574-8627-8EC8BDAE1D0C}" srcOrd="1" destOrd="0" presId="urn:microsoft.com/office/officeart/2005/8/layout/orgChart1"/>
    <dgm:cxn modelId="{F93D3849-AD8E-494E-9AE3-44EC7FA27827}" type="presParOf" srcId="{70C5CCE1-B4FF-4B42-B1C8-8D71497D87A5}" destId="{56BDC308-9C6D-40D5-B5BF-51EB2F8994BF}" srcOrd="1" destOrd="0" presId="urn:microsoft.com/office/officeart/2005/8/layout/orgChart1"/>
    <dgm:cxn modelId="{3EAD2752-EDCF-4721-A65B-16E62D3E618D}" type="presParOf" srcId="{70C5CCE1-B4FF-4B42-B1C8-8D71497D87A5}" destId="{F9F846EF-3C76-4901-A8EF-5C5A67597915}" srcOrd="2" destOrd="0" presId="urn:microsoft.com/office/officeart/2005/8/layout/orgChart1"/>
    <dgm:cxn modelId="{38604CE7-25F6-4100-ADC9-5D6561DB379F}" type="presParOf" srcId="{B734D66B-52FD-4CCF-8F41-9391A9046ECB}" destId="{E0C3AD09-644B-4BA7-8B7C-A2A364A3DF90}" srcOrd="10" destOrd="0" presId="urn:microsoft.com/office/officeart/2005/8/layout/orgChart1"/>
    <dgm:cxn modelId="{B19B9A55-CE5F-4622-B9D0-6AE3F634DD5C}" type="presParOf" srcId="{B734D66B-52FD-4CCF-8F41-9391A9046ECB}" destId="{901830FA-9CFC-4DEF-87C6-DC7C861DEC4C}" srcOrd="11" destOrd="0" presId="urn:microsoft.com/office/officeart/2005/8/layout/orgChart1"/>
    <dgm:cxn modelId="{FDA385B6-9AED-4758-91E8-2C08CA4807BE}" type="presParOf" srcId="{901830FA-9CFC-4DEF-87C6-DC7C861DEC4C}" destId="{772F46A7-75A7-4BE5-8E33-1F788F1723A9}" srcOrd="0" destOrd="0" presId="urn:microsoft.com/office/officeart/2005/8/layout/orgChart1"/>
    <dgm:cxn modelId="{769C9D3F-D1CC-4F2F-ADE7-7688FBC58801}" type="presParOf" srcId="{772F46A7-75A7-4BE5-8E33-1F788F1723A9}" destId="{91D3D918-D0B0-4F74-B0FA-6D1DB2BA6835}" srcOrd="0" destOrd="0" presId="urn:microsoft.com/office/officeart/2005/8/layout/orgChart1"/>
    <dgm:cxn modelId="{7C93930F-A97D-4CC9-8614-79D78A041AF3}" type="presParOf" srcId="{772F46A7-75A7-4BE5-8E33-1F788F1723A9}" destId="{A947BEE1-3C6A-4839-B294-8AB96709443C}" srcOrd="1" destOrd="0" presId="urn:microsoft.com/office/officeart/2005/8/layout/orgChart1"/>
    <dgm:cxn modelId="{230F450E-E5BE-4860-A013-3F10A4FA4FD0}" type="presParOf" srcId="{901830FA-9CFC-4DEF-87C6-DC7C861DEC4C}" destId="{8E52810D-8620-487C-AE28-6AB9FDD273C3}" srcOrd="1" destOrd="0" presId="urn:microsoft.com/office/officeart/2005/8/layout/orgChart1"/>
    <dgm:cxn modelId="{E364159D-096C-490F-B295-85A60EDECA03}" type="presParOf" srcId="{901830FA-9CFC-4DEF-87C6-DC7C861DEC4C}" destId="{6F7517AF-3829-41B4-95A1-4C0397E5CAE4}" srcOrd="2" destOrd="0" presId="urn:microsoft.com/office/officeart/2005/8/layout/orgChart1"/>
    <dgm:cxn modelId="{39756E4A-1861-47BD-867C-76587B4C035E}" type="presParOf" srcId="{54935EA8-1632-46B7-A4D5-4B1C1C1D7537}" destId="{A95A960E-4FCD-48C6-B6E0-B56D107D0436}" srcOrd="2" destOrd="0" presId="urn:microsoft.com/office/officeart/2005/8/layout/orgChart1"/>
    <dgm:cxn modelId="{61C1D1C4-E94E-404D-93EB-E8959A618DD7}" type="presParOf" srcId="{A3A488E7-4A74-443E-9FC1-5926AAA0C8A8}" destId="{F79AFFFF-61B2-4890-A4C2-73A26DD19C7E}" srcOrd="2" destOrd="0" presId="urn:microsoft.com/office/officeart/2005/8/layout/orgChart1"/>
    <dgm:cxn modelId="{1D4F556D-D89A-42FA-8C24-BF103A51BADC}" type="presParOf" srcId="{38470106-C978-43E5-99DF-372CB72D9C6B}" destId="{1334821B-462B-4D7C-9F87-DAA3A84FB898}" srcOrd="4" destOrd="0" presId="urn:microsoft.com/office/officeart/2005/8/layout/orgChart1"/>
    <dgm:cxn modelId="{2502573B-B1E9-4465-B289-3D110A1924EE}" type="presParOf" srcId="{38470106-C978-43E5-99DF-372CB72D9C6B}" destId="{E13A04CF-619F-4F78-881C-0EE3DF4F8076}" srcOrd="5" destOrd="0" presId="urn:microsoft.com/office/officeart/2005/8/layout/orgChart1"/>
    <dgm:cxn modelId="{8406014A-E5A0-445B-B6B7-70E6660266D7}" type="presParOf" srcId="{E13A04CF-619F-4F78-881C-0EE3DF4F8076}" destId="{189DF1CC-81DE-405B-936C-98B017282F0A}" srcOrd="0" destOrd="0" presId="urn:microsoft.com/office/officeart/2005/8/layout/orgChart1"/>
    <dgm:cxn modelId="{A331E6DC-00D3-41A0-93EB-4BA44E38FDCC}" type="presParOf" srcId="{189DF1CC-81DE-405B-936C-98B017282F0A}" destId="{7597636F-A5CF-426C-B8A0-4904EEED4FA9}" srcOrd="0" destOrd="0" presId="urn:microsoft.com/office/officeart/2005/8/layout/orgChart1"/>
    <dgm:cxn modelId="{CCF93C05-5720-4E06-BE35-3C8C6E21227A}" type="presParOf" srcId="{189DF1CC-81DE-405B-936C-98B017282F0A}" destId="{F766CDDF-FE69-4AAF-8C49-FED8B18EC6A4}" srcOrd="1" destOrd="0" presId="urn:microsoft.com/office/officeart/2005/8/layout/orgChart1"/>
    <dgm:cxn modelId="{199991A9-D08B-4CDA-8150-80F500660608}" type="presParOf" srcId="{E13A04CF-619F-4F78-881C-0EE3DF4F8076}" destId="{0235A582-074D-422E-99B5-D6E73350093C}" srcOrd="1" destOrd="0" presId="urn:microsoft.com/office/officeart/2005/8/layout/orgChart1"/>
    <dgm:cxn modelId="{17CC2DA7-FA10-40F9-BDDB-33A175762C59}" type="presParOf" srcId="{E13A04CF-619F-4F78-881C-0EE3DF4F8076}" destId="{C13BAD57-8344-48D1-AB56-19CCDDACF530}" srcOrd="2" destOrd="0" presId="urn:microsoft.com/office/officeart/2005/8/layout/orgChart1"/>
    <dgm:cxn modelId="{B2CD9991-E6BF-4E8E-9E57-AE02D6E60645}" type="presParOf" srcId="{6E666A93-FF9E-4AB5-A77F-D04F50A7BB1D}" destId="{FA1B87DC-973C-4DB9-B09A-D25ACC082932}" srcOrd="2" destOrd="0" presId="urn:microsoft.com/office/officeart/2005/8/layout/orgChart1"/>
    <dgm:cxn modelId="{DA9EF426-4848-419E-9F43-F64F4744891E}" type="presParOf" srcId="{0EB78C6B-25D8-45C0-A1E7-9576EBA40845}" destId="{754A0C3C-09B7-4B7A-B892-C83331E8E2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4821B-462B-4D7C-9F87-DAA3A84FB898}">
      <dsp:nvSpPr>
        <dsp:cNvPr id="0" name=""/>
        <dsp:cNvSpPr/>
      </dsp:nvSpPr>
      <dsp:spPr>
        <a:xfrm>
          <a:off x="8871355" y="1140709"/>
          <a:ext cx="1369152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1369152" y="87793"/>
              </a:lnTo>
              <a:lnTo>
                <a:pt x="1369152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3AD09-644B-4BA7-8B7C-A2A364A3DF90}">
      <dsp:nvSpPr>
        <dsp:cNvPr id="0" name=""/>
        <dsp:cNvSpPr/>
      </dsp:nvSpPr>
      <dsp:spPr>
        <a:xfrm>
          <a:off x="9400203" y="2328005"/>
          <a:ext cx="125418" cy="3352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2856"/>
              </a:lnTo>
              <a:lnTo>
                <a:pt x="125418" y="335285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2AE29-9DAB-4030-9FB1-46556B263261}">
      <dsp:nvSpPr>
        <dsp:cNvPr id="0" name=""/>
        <dsp:cNvSpPr/>
      </dsp:nvSpPr>
      <dsp:spPr>
        <a:xfrm>
          <a:off x="9400203" y="2328005"/>
          <a:ext cx="125418" cy="2759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9208"/>
              </a:lnTo>
              <a:lnTo>
                <a:pt x="125418" y="27592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C1CE4-8891-4782-9FA2-5ED12C20F8B3}">
      <dsp:nvSpPr>
        <dsp:cNvPr id="0" name=""/>
        <dsp:cNvSpPr/>
      </dsp:nvSpPr>
      <dsp:spPr>
        <a:xfrm>
          <a:off x="9400203" y="2328005"/>
          <a:ext cx="125418" cy="2165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5560"/>
              </a:lnTo>
              <a:lnTo>
                <a:pt x="125418" y="21655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B5FD-5719-46F5-9929-E505FE6AF4D2}">
      <dsp:nvSpPr>
        <dsp:cNvPr id="0" name=""/>
        <dsp:cNvSpPr/>
      </dsp:nvSpPr>
      <dsp:spPr>
        <a:xfrm>
          <a:off x="9400203" y="2328005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201AC-BA00-40F4-9CF4-101B101C78C9}">
      <dsp:nvSpPr>
        <dsp:cNvPr id="0" name=""/>
        <dsp:cNvSpPr/>
      </dsp:nvSpPr>
      <dsp:spPr>
        <a:xfrm>
          <a:off x="9400203" y="2328005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DDC04-8442-48C9-AFB0-55FEFF2F7C22}">
      <dsp:nvSpPr>
        <dsp:cNvPr id="0" name=""/>
        <dsp:cNvSpPr/>
      </dsp:nvSpPr>
      <dsp:spPr>
        <a:xfrm>
          <a:off x="9400203" y="2328005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2B3F-7BC9-4061-8F01-6D08BBD8AA67}">
      <dsp:nvSpPr>
        <dsp:cNvPr id="0" name=""/>
        <dsp:cNvSpPr/>
      </dsp:nvSpPr>
      <dsp:spPr>
        <a:xfrm>
          <a:off x="9228798" y="1734357"/>
          <a:ext cx="505854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505854" y="87793"/>
              </a:lnTo>
              <a:lnTo>
                <a:pt x="505854" y="1755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B54A2-AA66-42E4-9E1F-94853C928570}">
      <dsp:nvSpPr>
        <dsp:cNvPr id="0" name=""/>
        <dsp:cNvSpPr/>
      </dsp:nvSpPr>
      <dsp:spPr>
        <a:xfrm>
          <a:off x="8388494" y="2328005"/>
          <a:ext cx="125418" cy="2759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9208"/>
              </a:lnTo>
              <a:lnTo>
                <a:pt x="125418" y="27592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6AB97-A087-4FAF-9F71-CE96741688AB}">
      <dsp:nvSpPr>
        <dsp:cNvPr id="0" name=""/>
        <dsp:cNvSpPr/>
      </dsp:nvSpPr>
      <dsp:spPr>
        <a:xfrm>
          <a:off x="8388494" y="2328005"/>
          <a:ext cx="125418" cy="2165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5560"/>
              </a:lnTo>
              <a:lnTo>
                <a:pt x="125418" y="21655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7F272-40C8-4071-8B66-95934129C9CD}">
      <dsp:nvSpPr>
        <dsp:cNvPr id="0" name=""/>
        <dsp:cNvSpPr/>
      </dsp:nvSpPr>
      <dsp:spPr>
        <a:xfrm>
          <a:off x="8388494" y="2328005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173C3-41BD-4EF3-9018-633012B687A9}">
      <dsp:nvSpPr>
        <dsp:cNvPr id="0" name=""/>
        <dsp:cNvSpPr/>
      </dsp:nvSpPr>
      <dsp:spPr>
        <a:xfrm>
          <a:off x="8388494" y="2328005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879B4-996F-4E6D-B646-5D4ED28EFFDB}">
      <dsp:nvSpPr>
        <dsp:cNvPr id="0" name=""/>
        <dsp:cNvSpPr/>
      </dsp:nvSpPr>
      <dsp:spPr>
        <a:xfrm>
          <a:off x="8388494" y="2328005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46C6C-688E-4037-B55E-833C4A222051}">
      <dsp:nvSpPr>
        <dsp:cNvPr id="0" name=""/>
        <dsp:cNvSpPr/>
      </dsp:nvSpPr>
      <dsp:spPr>
        <a:xfrm>
          <a:off x="8722943" y="1734357"/>
          <a:ext cx="505854" cy="175586"/>
        </a:xfrm>
        <a:custGeom>
          <a:avLst/>
          <a:gdLst/>
          <a:ahLst/>
          <a:cxnLst/>
          <a:rect l="0" t="0" r="0" b="0"/>
          <a:pathLst>
            <a:path>
              <a:moveTo>
                <a:pt x="505854" y="0"/>
              </a:moveTo>
              <a:lnTo>
                <a:pt x="505854" y="87793"/>
              </a:lnTo>
              <a:lnTo>
                <a:pt x="0" y="87793"/>
              </a:lnTo>
              <a:lnTo>
                <a:pt x="0" y="1755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F27C6-081A-4673-BB9E-5339E376B0C5}">
      <dsp:nvSpPr>
        <dsp:cNvPr id="0" name=""/>
        <dsp:cNvSpPr/>
      </dsp:nvSpPr>
      <dsp:spPr>
        <a:xfrm>
          <a:off x="8871355" y="1140709"/>
          <a:ext cx="357442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357442" y="87793"/>
              </a:lnTo>
              <a:lnTo>
                <a:pt x="357442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B8448-DACB-4403-86B1-C928E867155F}">
      <dsp:nvSpPr>
        <dsp:cNvPr id="0" name=""/>
        <dsp:cNvSpPr/>
      </dsp:nvSpPr>
      <dsp:spPr>
        <a:xfrm>
          <a:off x="7167753" y="1734357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A9542-DE78-45F6-A5F0-EFB63C9DCD53}">
      <dsp:nvSpPr>
        <dsp:cNvPr id="0" name=""/>
        <dsp:cNvSpPr/>
      </dsp:nvSpPr>
      <dsp:spPr>
        <a:xfrm>
          <a:off x="7167753" y="1734357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2D6D8-C07B-4CF8-B8C1-F804BECAE9E1}">
      <dsp:nvSpPr>
        <dsp:cNvPr id="0" name=""/>
        <dsp:cNvSpPr/>
      </dsp:nvSpPr>
      <dsp:spPr>
        <a:xfrm>
          <a:off x="7167753" y="1734357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F413F-BFE5-4EF3-BE37-41DE6BB8A928}">
      <dsp:nvSpPr>
        <dsp:cNvPr id="0" name=""/>
        <dsp:cNvSpPr/>
      </dsp:nvSpPr>
      <dsp:spPr>
        <a:xfrm>
          <a:off x="7502202" y="1140709"/>
          <a:ext cx="1369152" cy="175586"/>
        </a:xfrm>
        <a:custGeom>
          <a:avLst/>
          <a:gdLst/>
          <a:ahLst/>
          <a:cxnLst/>
          <a:rect l="0" t="0" r="0" b="0"/>
          <a:pathLst>
            <a:path>
              <a:moveTo>
                <a:pt x="1369152" y="0"/>
              </a:moveTo>
              <a:lnTo>
                <a:pt x="1369152" y="87793"/>
              </a:lnTo>
              <a:lnTo>
                <a:pt x="0" y="87793"/>
              </a:lnTo>
              <a:lnTo>
                <a:pt x="0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E6467-6345-48F2-8FDE-0CAE2A738679}">
      <dsp:nvSpPr>
        <dsp:cNvPr id="0" name=""/>
        <dsp:cNvSpPr/>
      </dsp:nvSpPr>
      <dsp:spPr>
        <a:xfrm>
          <a:off x="5308539" y="574846"/>
          <a:ext cx="3562815" cy="147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8"/>
              </a:lnTo>
              <a:lnTo>
                <a:pt x="3562815" y="60008"/>
              </a:lnTo>
              <a:lnTo>
                <a:pt x="3562815" y="14780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85434-9A6C-4A33-9F6D-A3BF322E8796}">
      <dsp:nvSpPr>
        <dsp:cNvPr id="0" name=""/>
        <dsp:cNvSpPr/>
      </dsp:nvSpPr>
      <dsp:spPr>
        <a:xfrm>
          <a:off x="6169103" y="1731874"/>
          <a:ext cx="112358" cy="387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100"/>
              </a:lnTo>
              <a:lnTo>
                <a:pt x="112358" y="3871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616680-76E4-4F97-9558-FD7B76A61275}">
      <dsp:nvSpPr>
        <dsp:cNvPr id="0" name=""/>
        <dsp:cNvSpPr/>
      </dsp:nvSpPr>
      <dsp:spPr>
        <a:xfrm>
          <a:off x="4467073" y="1140709"/>
          <a:ext cx="2036480" cy="17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09"/>
              </a:lnTo>
              <a:lnTo>
                <a:pt x="2036480" y="85309"/>
              </a:lnTo>
              <a:lnTo>
                <a:pt x="2036480" y="1731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84A36-4F21-4DDF-9655-0477E7C01D99}">
      <dsp:nvSpPr>
        <dsp:cNvPr id="0" name=""/>
        <dsp:cNvSpPr/>
      </dsp:nvSpPr>
      <dsp:spPr>
        <a:xfrm>
          <a:off x="5353364" y="2328005"/>
          <a:ext cx="125418" cy="2759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9208"/>
              </a:lnTo>
              <a:lnTo>
                <a:pt x="125418" y="27592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E2B45-6C59-489D-8133-032BFC36A9A3}">
      <dsp:nvSpPr>
        <dsp:cNvPr id="0" name=""/>
        <dsp:cNvSpPr/>
      </dsp:nvSpPr>
      <dsp:spPr>
        <a:xfrm>
          <a:off x="5353364" y="2328005"/>
          <a:ext cx="125418" cy="2165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5560"/>
              </a:lnTo>
              <a:lnTo>
                <a:pt x="125418" y="21655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BA5C5-3E74-49DF-A570-6CB1B3B9A225}">
      <dsp:nvSpPr>
        <dsp:cNvPr id="0" name=""/>
        <dsp:cNvSpPr/>
      </dsp:nvSpPr>
      <dsp:spPr>
        <a:xfrm>
          <a:off x="5353364" y="2328005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413B6-D46F-4CB8-BDA3-C5A7B66E7081}">
      <dsp:nvSpPr>
        <dsp:cNvPr id="0" name=""/>
        <dsp:cNvSpPr/>
      </dsp:nvSpPr>
      <dsp:spPr>
        <a:xfrm>
          <a:off x="5353364" y="2328005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11C46-44F5-4FB9-9C3D-0567E98942A4}">
      <dsp:nvSpPr>
        <dsp:cNvPr id="0" name=""/>
        <dsp:cNvSpPr/>
      </dsp:nvSpPr>
      <dsp:spPr>
        <a:xfrm>
          <a:off x="5353364" y="2328005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920DA-7D71-4AFA-B012-046782A6F3BF}">
      <dsp:nvSpPr>
        <dsp:cNvPr id="0" name=""/>
        <dsp:cNvSpPr/>
      </dsp:nvSpPr>
      <dsp:spPr>
        <a:xfrm>
          <a:off x="4676104" y="1734357"/>
          <a:ext cx="1011709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1011709" y="87793"/>
              </a:lnTo>
              <a:lnTo>
                <a:pt x="1011709" y="1755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C1A34-3675-41A1-BBBE-A0D5031CC83A}">
      <dsp:nvSpPr>
        <dsp:cNvPr id="0" name=""/>
        <dsp:cNvSpPr/>
      </dsp:nvSpPr>
      <dsp:spPr>
        <a:xfrm>
          <a:off x="4630384" y="1734357"/>
          <a:ext cx="91440" cy="1755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5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B6892-3D8C-4DC7-8C72-3E1DE36F9BD1}">
      <dsp:nvSpPr>
        <dsp:cNvPr id="0" name=""/>
        <dsp:cNvSpPr/>
      </dsp:nvSpPr>
      <dsp:spPr>
        <a:xfrm>
          <a:off x="3664394" y="1734357"/>
          <a:ext cx="1011709" cy="175586"/>
        </a:xfrm>
        <a:custGeom>
          <a:avLst/>
          <a:gdLst/>
          <a:ahLst/>
          <a:cxnLst/>
          <a:rect l="0" t="0" r="0" b="0"/>
          <a:pathLst>
            <a:path>
              <a:moveTo>
                <a:pt x="1011709" y="0"/>
              </a:moveTo>
              <a:lnTo>
                <a:pt x="1011709" y="87793"/>
              </a:lnTo>
              <a:lnTo>
                <a:pt x="0" y="87793"/>
              </a:lnTo>
              <a:lnTo>
                <a:pt x="0" y="1755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912EA-0E78-4F97-815F-742FB1B31C1E}">
      <dsp:nvSpPr>
        <dsp:cNvPr id="0" name=""/>
        <dsp:cNvSpPr/>
      </dsp:nvSpPr>
      <dsp:spPr>
        <a:xfrm>
          <a:off x="4467073" y="1140709"/>
          <a:ext cx="209030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209030" y="87793"/>
              </a:lnTo>
              <a:lnTo>
                <a:pt x="209030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8B6D8-E9F1-448C-81C1-0684AFB7D6DF}">
      <dsp:nvSpPr>
        <dsp:cNvPr id="0" name=""/>
        <dsp:cNvSpPr/>
      </dsp:nvSpPr>
      <dsp:spPr>
        <a:xfrm>
          <a:off x="2109203" y="1734357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FA09A4-9837-4961-A859-1DA59B724209}">
      <dsp:nvSpPr>
        <dsp:cNvPr id="0" name=""/>
        <dsp:cNvSpPr/>
      </dsp:nvSpPr>
      <dsp:spPr>
        <a:xfrm>
          <a:off x="2109203" y="1734357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36F16-A020-4419-B99A-6A01CDB3738E}">
      <dsp:nvSpPr>
        <dsp:cNvPr id="0" name=""/>
        <dsp:cNvSpPr/>
      </dsp:nvSpPr>
      <dsp:spPr>
        <a:xfrm>
          <a:off x="2109203" y="1734357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8B688-9AF9-468D-AB5E-FFE1C6612658}">
      <dsp:nvSpPr>
        <dsp:cNvPr id="0" name=""/>
        <dsp:cNvSpPr/>
      </dsp:nvSpPr>
      <dsp:spPr>
        <a:xfrm>
          <a:off x="2443653" y="1140709"/>
          <a:ext cx="2023419" cy="175586"/>
        </a:xfrm>
        <a:custGeom>
          <a:avLst/>
          <a:gdLst/>
          <a:ahLst/>
          <a:cxnLst/>
          <a:rect l="0" t="0" r="0" b="0"/>
          <a:pathLst>
            <a:path>
              <a:moveTo>
                <a:pt x="2023419" y="0"/>
              </a:moveTo>
              <a:lnTo>
                <a:pt x="2023419" y="87793"/>
              </a:lnTo>
              <a:lnTo>
                <a:pt x="0" y="87793"/>
              </a:lnTo>
              <a:lnTo>
                <a:pt x="0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6C535-8242-46B7-8DD1-355F19C52E67}">
      <dsp:nvSpPr>
        <dsp:cNvPr id="0" name=""/>
        <dsp:cNvSpPr/>
      </dsp:nvSpPr>
      <dsp:spPr>
        <a:xfrm>
          <a:off x="4467073" y="574846"/>
          <a:ext cx="841466" cy="147801"/>
        </a:xfrm>
        <a:custGeom>
          <a:avLst/>
          <a:gdLst/>
          <a:ahLst/>
          <a:cxnLst/>
          <a:rect l="0" t="0" r="0" b="0"/>
          <a:pathLst>
            <a:path>
              <a:moveTo>
                <a:pt x="841466" y="0"/>
              </a:moveTo>
              <a:lnTo>
                <a:pt x="841466" y="60008"/>
              </a:lnTo>
              <a:lnTo>
                <a:pt x="0" y="60008"/>
              </a:lnTo>
              <a:lnTo>
                <a:pt x="0" y="14780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72FC43-4C3E-4D33-A81A-2819400CCA35}">
      <dsp:nvSpPr>
        <dsp:cNvPr id="0" name=""/>
        <dsp:cNvSpPr/>
      </dsp:nvSpPr>
      <dsp:spPr>
        <a:xfrm>
          <a:off x="1097493" y="1734357"/>
          <a:ext cx="125418" cy="2759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9208"/>
              </a:lnTo>
              <a:lnTo>
                <a:pt x="125418" y="27592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9BC79-E380-4D48-8DD2-773964FA533F}">
      <dsp:nvSpPr>
        <dsp:cNvPr id="0" name=""/>
        <dsp:cNvSpPr/>
      </dsp:nvSpPr>
      <dsp:spPr>
        <a:xfrm>
          <a:off x="1097493" y="1734357"/>
          <a:ext cx="125418" cy="2165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5560"/>
              </a:lnTo>
              <a:lnTo>
                <a:pt x="125418" y="21655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E4628-97A6-4094-841A-16AA0D74FF64}">
      <dsp:nvSpPr>
        <dsp:cNvPr id="0" name=""/>
        <dsp:cNvSpPr/>
      </dsp:nvSpPr>
      <dsp:spPr>
        <a:xfrm>
          <a:off x="1097493" y="1734357"/>
          <a:ext cx="125418" cy="157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912"/>
              </a:lnTo>
              <a:lnTo>
                <a:pt x="125418" y="1571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43E31-152D-4A3C-AB67-66098DE2ADA7}">
      <dsp:nvSpPr>
        <dsp:cNvPr id="0" name=""/>
        <dsp:cNvSpPr/>
      </dsp:nvSpPr>
      <dsp:spPr>
        <a:xfrm>
          <a:off x="1097493" y="1734357"/>
          <a:ext cx="125418" cy="97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264"/>
              </a:lnTo>
              <a:lnTo>
                <a:pt x="125418" y="9782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97D43-6E91-4D9D-AE96-210957B0E2BA}">
      <dsp:nvSpPr>
        <dsp:cNvPr id="0" name=""/>
        <dsp:cNvSpPr/>
      </dsp:nvSpPr>
      <dsp:spPr>
        <a:xfrm>
          <a:off x="1097493" y="1734357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6E4E9-B123-4179-8B4D-7A167FC7C6A1}">
      <dsp:nvSpPr>
        <dsp:cNvPr id="0" name=""/>
        <dsp:cNvSpPr/>
      </dsp:nvSpPr>
      <dsp:spPr>
        <a:xfrm>
          <a:off x="926088" y="1140709"/>
          <a:ext cx="505854" cy="17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3"/>
              </a:lnTo>
              <a:lnTo>
                <a:pt x="505854" y="87793"/>
              </a:lnTo>
              <a:lnTo>
                <a:pt x="505854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44DAB-C2D2-446D-820C-5F4349475829}">
      <dsp:nvSpPr>
        <dsp:cNvPr id="0" name=""/>
        <dsp:cNvSpPr/>
      </dsp:nvSpPr>
      <dsp:spPr>
        <a:xfrm>
          <a:off x="85784" y="1734357"/>
          <a:ext cx="125418" cy="384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616"/>
              </a:lnTo>
              <a:lnTo>
                <a:pt x="125418" y="3846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7966B-705F-4E9C-AC01-902E0E250843}">
      <dsp:nvSpPr>
        <dsp:cNvPr id="0" name=""/>
        <dsp:cNvSpPr/>
      </dsp:nvSpPr>
      <dsp:spPr>
        <a:xfrm>
          <a:off x="420233" y="1140709"/>
          <a:ext cx="505854" cy="175586"/>
        </a:xfrm>
        <a:custGeom>
          <a:avLst/>
          <a:gdLst/>
          <a:ahLst/>
          <a:cxnLst/>
          <a:rect l="0" t="0" r="0" b="0"/>
          <a:pathLst>
            <a:path>
              <a:moveTo>
                <a:pt x="505854" y="0"/>
              </a:moveTo>
              <a:lnTo>
                <a:pt x="505854" y="87793"/>
              </a:lnTo>
              <a:lnTo>
                <a:pt x="0" y="87793"/>
              </a:lnTo>
              <a:lnTo>
                <a:pt x="0" y="17558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55AE3-0D6E-4F71-A341-722834456B02}">
      <dsp:nvSpPr>
        <dsp:cNvPr id="0" name=""/>
        <dsp:cNvSpPr/>
      </dsp:nvSpPr>
      <dsp:spPr>
        <a:xfrm>
          <a:off x="926088" y="574846"/>
          <a:ext cx="4382451" cy="147801"/>
        </a:xfrm>
        <a:custGeom>
          <a:avLst/>
          <a:gdLst/>
          <a:ahLst/>
          <a:cxnLst/>
          <a:rect l="0" t="0" r="0" b="0"/>
          <a:pathLst>
            <a:path>
              <a:moveTo>
                <a:pt x="4382451" y="0"/>
              </a:moveTo>
              <a:lnTo>
                <a:pt x="4382451" y="60008"/>
              </a:lnTo>
              <a:lnTo>
                <a:pt x="0" y="60008"/>
              </a:lnTo>
              <a:lnTo>
                <a:pt x="0" y="14780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FF1A0-2004-4716-8E75-1119117DF11F}">
      <dsp:nvSpPr>
        <dsp:cNvPr id="0" name=""/>
        <dsp:cNvSpPr/>
      </dsp:nvSpPr>
      <dsp:spPr>
        <a:xfrm>
          <a:off x="1943049" y="156784"/>
          <a:ext cx="6730981" cy="4180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Overview of AI Approaches</a:t>
          </a:r>
        </a:p>
      </dsp:txBody>
      <dsp:txXfrm>
        <a:off x="1943049" y="156784"/>
        <a:ext cx="6730981" cy="418061"/>
      </dsp:txXfrm>
    </dsp:sp>
    <dsp:sp modelId="{7BDD19A1-C9F7-4C82-B34C-422D0A5763F8}">
      <dsp:nvSpPr>
        <dsp:cNvPr id="0" name=""/>
        <dsp:cNvSpPr/>
      </dsp:nvSpPr>
      <dsp:spPr>
        <a:xfrm>
          <a:off x="508026" y="722647"/>
          <a:ext cx="836123" cy="4180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Heuristics</a:t>
          </a:r>
        </a:p>
      </dsp:txBody>
      <dsp:txXfrm>
        <a:off x="508026" y="722647"/>
        <a:ext cx="836123" cy="418061"/>
      </dsp:txXfrm>
    </dsp:sp>
    <dsp:sp modelId="{DAB00DA7-BE1A-42E4-9731-7818E3EDBA06}">
      <dsp:nvSpPr>
        <dsp:cNvPr id="0" name=""/>
        <dsp:cNvSpPr/>
      </dsp:nvSpPr>
      <dsp:spPr>
        <a:xfrm>
          <a:off x="2171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Rule-based</a:t>
          </a:r>
        </a:p>
      </dsp:txBody>
      <dsp:txXfrm>
        <a:off x="2171" y="1316295"/>
        <a:ext cx="836123" cy="418061"/>
      </dsp:txXfrm>
    </dsp:sp>
    <dsp:sp modelId="{7556BB4F-3390-4745-88F7-7B2CBA7EB545}">
      <dsp:nvSpPr>
        <dsp:cNvPr id="0" name=""/>
        <dsp:cNvSpPr/>
      </dsp:nvSpPr>
      <dsp:spPr>
        <a:xfrm>
          <a:off x="21120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Expert Systems</a:t>
          </a:r>
        </a:p>
      </dsp:txBody>
      <dsp:txXfrm>
        <a:off x="211202" y="1909943"/>
        <a:ext cx="836123" cy="418061"/>
      </dsp:txXfrm>
    </dsp:sp>
    <dsp:sp modelId="{D55331BA-DCC4-48EB-B696-13F7CC15F0C4}">
      <dsp:nvSpPr>
        <dsp:cNvPr id="0" name=""/>
        <dsp:cNvSpPr/>
      </dsp:nvSpPr>
      <dsp:spPr>
        <a:xfrm>
          <a:off x="1013881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Symbolic</a:t>
          </a:r>
        </a:p>
      </dsp:txBody>
      <dsp:txXfrm>
        <a:off x="1013881" y="1316295"/>
        <a:ext cx="836123" cy="418061"/>
      </dsp:txXfrm>
    </dsp:sp>
    <dsp:sp modelId="{51D6E00D-3A60-4BD6-8467-AB0FEA1F5140}">
      <dsp:nvSpPr>
        <dsp:cNvPr id="0" name=""/>
        <dsp:cNvSpPr/>
      </dsp:nvSpPr>
      <dsp:spPr>
        <a:xfrm>
          <a:off x="122291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Logical inference</a:t>
          </a:r>
        </a:p>
      </dsp:txBody>
      <dsp:txXfrm>
        <a:off x="1222912" y="1909943"/>
        <a:ext cx="836123" cy="418061"/>
      </dsp:txXfrm>
    </dsp:sp>
    <dsp:sp modelId="{CAB51B5E-1AD8-43FC-B6EB-C700A7036564}">
      <dsp:nvSpPr>
        <dsp:cNvPr id="0" name=""/>
        <dsp:cNvSpPr/>
      </dsp:nvSpPr>
      <dsp:spPr>
        <a:xfrm>
          <a:off x="1222912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Knowledge representation</a:t>
          </a:r>
        </a:p>
      </dsp:txBody>
      <dsp:txXfrm>
        <a:off x="1222912" y="2503591"/>
        <a:ext cx="836123" cy="418061"/>
      </dsp:txXfrm>
    </dsp:sp>
    <dsp:sp modelId="{B32C63E7-40ED-47C7-A9B6-74A5C9A2054A}">
      <dsp:nvSpPr>
        <dsp:cNvPr id="0" name=""/>
        <dsp:cNvSpPr/>
      </dsp:nvSpPr>
      <dsp:spPr>
        <a:xfrm>
          <a:off x="1222912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Fuzzy Logic</a:t>
          </a:r>
        </a:p>
      </dsp:txBody>
      <dsp:txXfrm>
        <a:off x="1222912" y="3097239"/>
        <a:ext cx="836123" cy="418061"/>
      </dsp:txXfrm>
    </dsp:sp>
    <dsp:sp modelId="{21C26663-EBE5-49FC-A51F-98EC26871F14}">
      <dsp:nvSpPr>
        <dsp:cNvPr id="0" name=""/>
        <dsp:cNvSpPr/>
      </dsp:nvSpPr>
      <dsp:spPr>
        <a:xfrm>
          <a:off x="1222912" y="3690887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Ontologies</a:t>
          </a:r>
        </a:p>
      </dsp:txBody>
      <dsp:txXfrm>
        <a:off x="1222912" y="3690887"/>
        <a:ext cx="836123" cy="418061"/>
      </dsp:txXfrm>
    </dsp:sp>
    <dsp:sp modelId="{363C3869-A1B7-480D-8188-CC7345BC1664}">
      <dsp:nvSpPr>
        <dsp:cNvPr id="0" name=""/>
        <dsp:cNvSpPr/>
      </dsp:nvSpPr>
      <dsp:spPr>
        <a:xfrm>
          <a:off x="1222912" y="4284535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Semantic web</a:t>
          </a:r>
        </a:p>
      </dsp:txBody>
      <dsp:txXfrm>
        <a:off x="1222912" y="4284535"/>
        <a:ext cx="836123" cy="418061"/>
      </dsp:txXfrm>
    </dsp:sp>
    <dsp:sp modelId="{C740A8C8-7C0B-4A5C-962F-E961B782660F}">
      <dsp:nvSpPr>
        <dsp:cNvPr id="0" name=""/>
        <dsp:cNvSpPr/>
      </dsp:nvSpPr>
      <dsp:spPr>
        <a:xfrm>
          <a:off x="4049011" y="722647"/>
          <a:ext cx="836123" cy="4180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Search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(discrete spaces)</a:t>
          </a:r>
        </a:p>
      </dsp:txBody>
      <dsp:txXfrm>
        <a:off x="4049011" y="722647"/>
        <a:ext cx="836123" cy="418061"/>
      </dsp:txXfrm>
    </dsp:sp>
    <dsp:sp modelId="{39ABDE7D-1B38-449F-9EE4-29E2D63A3089}">
      <dsp:nvSpPr>
        <dsp:cNvPr id="0" name=""/>
        <dsp:cNvSpPr/>
      </dsp:nvSpPr>
      <dsp:spPr>
        <a:xfrm>
          <a:off x="2025591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Uninformed (Brute Force) Search</a:t>
          </a:r>
        </a:p>
      </dsp:txBody>
      <dsp:txXfrm>
        <a:off x="2025591" y="1316295"/>
        <a:ext cx="836123" cy="418061"/>
      </dsp:txXfrm>
    </dsp:sp>
    <dsp:sp modelId="{296CEC49-B958-4C2C-AA4E-CDCFA29C8B74}">
      <dsp:nvSpPr>
        <dsp:cNvPr id="0" name=""/>
        <dsp:cNvSpPr/>
      </dsp:nvSpPr>
      <dsp:spPr>
        <a:xfrm>
          <a:off x="223462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Breadth First (BFS)</a:t>
          </a:r>
        </a:p>
      </dsp:txBody>
      <dsp:txXfrm>
        <a:off x="2234622" y="1909943"/>
        <a:ext cx="836123" cy="418061"/>
      </dsp:txXfrm>
    </dsp:sp>
    <dsp:sp modelId="{6D159D5B-7C17-4D2D-BCD7-5099EEC9267D}">
      <dsp:nvSpPr>
        <dsp:cNvPr id="0" name=""/>
        <dsp:cNvSpPr/>
      </dsp:nvSpPr>
      <dsp:spPr>
        <a:xfrm>
          <a:off x="2234622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Depth First (DFS)</a:t>
          </a:r>
        </a:p>
      </dsp:txBody>
      <dsp:txXfrm>
        <a:off x="2234622" y="2503591"/>
        <a:ext cx="836123" cy="418061"/>
      </dsp:txXfrm>
    </dsp:sp>
    <dsp:sp modelId="{7BA8E780-3B6D-4B78-B5B9-A9A80011919C}">
      <dsp:nvSpPr>
        <dsp:cNvPr id="0" name=""/>
        <dsp:cNvSpPr/>
      </dsp:nvSpPr>
      <dsp:spPr>
        <a:xfrm>
          <a:off x="2234622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Uniform Cost</a:t>
          </a:r>
        </a:p>
      </dsp:txBody>
      <dsp:txXfrm>
        <a:off x="2234622" y="3097239"/>
        <a:ext cx="836123" cy="418061"/>
      </dsp:txXfrm>
    </dsp:sp>
    <dsp:sp modelId="{B4A6C7A8-ED03-426E-8252-AAA981DCB901}">
      <dsp:nvSpPr>
        <dsp:cNvPr id="0" name=""/>
        <dsp:cNvSpPr/>
      </dsp:nvSpPr>
      <dsp:spPr>
        <a:xfrm>
          <a:off x="4258042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Informed (Heuristic) Search</a:t>
          </a:r>
        </a:p>
      </dsp:txBody>
      <dsp:txXfrm>
        <a:off x="4258042" y="1316295"/>
        <a:ext cx="836123" cy="418061"/>
      </dsp:txXfrm>
    </dsp:sp>
    <dsp:sp modelId="{97C67410-FC71-44BD-891B-8981FD87C969}">
      <dsp:nvSpPr>
        <dsp:cNvPr id="0" name=""/>
        <dsp:cNvSpPr/>
      </dsp:nvSpPr>
      <dsp:spPr>
        <a:xfrm>
          <a:off x="324633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A* Search</a:t>
          </a:r>
        </a:p>
      </dsp:txBody>
      <dsp:txXfrm>
        <a:off x="3246332" y="1909943"/>
        <a:ext cx="836123" cy="418061"/>
      </dsp:txXfrm>
    </dsp:sp>
    <dsp:sp modelId="{2A4F41C3-99D7-438B-98EB-D5328F83B38E}">
      <dsp:nvSpPr>
        <dsp:cNvPr id="0" name=""/>
        <dsp:cNvSpPr/>
      </dsp:nvSpPr>
      <dsp:spPr>
        <a:xfrm>
          <a:off x="425804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Best-First (Greedy) Search</a:t>
          </a:r>
        </a:p>
      </dsp:txBody>
      <dsp:txXfrm>
        <a:off x="4258042" y="1909943"/>
        <a:ext cx="836123" cy="418061"/>
      </dsp:txXfrm>
    </dsp:sp>
    <dsp:sp modelId="{2F220ADD-2F7C-48D1-8A0E-84EE40EF989F}">
      <dsp:nvSpPr>
        <dsp:cNvPr id="0" name=""/>
        <dsp:cNvSpPr/>
      </dsp:nvSpPr>
      <dsp:spPr>
        <a:xfrm>
          <a:off x="5269752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Local Search</a:t>
          </a:r>
        </a:p>
      </dsp:txBody>
      <dsp:txXfrm>
        <a:off x="5269752" y="1909943"/>
        <a:ext cx="836123" cy="418061"/>
      </dsp:txXfrm>
    </dsp:sp>
    <dsp:sp modelId="{2A56C6DA-463F-488D-A689-855110DBC0A2}">
      <dsp:nvSpPr>
        <dsp:cNvPr id="0" name=""/>
        <dsp:cNvSpPr/>
      </dsp:nvSpPr>
      <dsp:spPr>
        <a:xfrm>
          <a:off x="5478782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Simulated Annealing</a:t>
          </a:r>
        </a:p>
      </dsp:txBody>
      <dsp:txXfrm>
        <a:off x="5478782" y="2503591"/>
        <a:ext cx="836123" cy="418061"/>
      </dsp:txXfrm>
    </dsp:sp>
    <dsp:sp modelId="{5233775A-6F91-4A89-8D09-882342C8557D}">
      <dsp:nvSpPr>
        <dsp:cNvPr id="0" name=""/>
        <dsp:cNvSpPr/>
      </dsp:nvSpPr>
      <dsp:spPr>
        <a:xfrm>
          <a:off x="5478782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Genetic Algorithms</a:t>
          </a:r>
        </a:p>
      </dsp:txBody>
      <dsp:txXfrm>
        <a:off x="5478782" y="3097239"/>
        <a:ext cx="836123" cy="418061"/>
      </dsp:txXfrm>
    </dsp:sp>
    <dsp:sp modelId="{F9A881E3-B9BB-4ED2-9F0B-8C07B0396A4E}">
      <dsp:nvSpPr>
        <dsp:cNvPr id="0" name=""/>
        <dsp:cNvSpPr/>
      </dsp:nvSpPr>
      <dsp:spPr>
        <a:xfrm>
          <a:off x="5478782" y="3690887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Traveling Salesman e.g. Dijkstra)</a:t>
          </a:r>
        </a:p>
      </dsp:txBody>
      <dsp:txXfrm>
        <a:off x="5478782" y="3690887"/>
        <a:ext cx="836123" cy="418061"/>
      </dsp:txXfrm>
    </dsp:sp>
    <dsp:sp modelId="{0C646697-028F-40A8-B3E1-F437C62D8ADB}">
      <dsp:nvSpPr>
        <dsp:cNvPr id="0" name=""/>
        <dsp:cNvSpPr/>
      </dsp:nvSpPr>
      <dsp:spPr>
        <a:xfrm>
          <a:off x="5478782" y="4284535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Hill Climbing</a:t>
          </a:r>
        </a:p>
      </dsp:txBody>
      <dsp:txXfrm>
        <a:off x="5478782" y="4284535"/>
        <a:ext cx="836123" cy="418061"/>
      </dsp:txXfrm>
    </dsp:sp>
    <dsp:sp modelId="{D63A917E-3AB4-45C2-B8B2-2024924254F5}">
      <dsp:nvSpPr>
        <dsp:cNvPr id="0" name=""/>
        <dsp:cNvSpPr/>
      </dsp:nvSpPr>
      <dsp:spPr>
        <a:xfrm>
          <a:off x="5478782" y="487818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Tabu Search</a:t>
          </a:r>
        </a:p>
      </dsp:txBody>
      <dsp:txXfrm>
        <a:off x="5478782" y="4878183"/>
        <a:ext cx="836123" cy="418061"/>
      </dsp:txXfrm>
    </dsp:sp>
    <dsp:sp modelId="{D140DB5D-0C2D-4986-843F-C4FF81A12972}">
      <dsp:nvSpPr>
        <dsp:cNvPr id="0" name=""/>
        <dsp:cNvSpPr/>
      </dsp:nvSpPr>
      <dsp:spPr>
        <a:xfrm>
          <a:off x="6085491" y="1313812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Game playing</a:t>
          </a:r>
        </a:p>
      </dsp:txBody>
      <dsp:txXfrm>
        <a:off x="6085491" y="1313812"/>
        <a:ext cx="836123" cy="418061"/>
      </dsp:txXfrm>
    </dsp:sp>
    <dsp:sp modelId="{D43666E8-9460-4E4C-966D-3F5437A3E869}">
      <dsp:nvSpPr>
        <dsp:cNvPr id="0" name=""/>
        <dsp:cNvSpPr/>
      </dsp:nvSpPr>
      <dsp:spPr>
        <a:xfrm>
          <a:off x="6281461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Minmax Search (can be heuristic search)</a:t>
          </a:r>
        </a:p>
      </dsp:txBody>
      <dsp:txXfrm>
        <a:off x="6281461" y="1909943"/>
        <a:ext cx="836123" cy="418061"/>
      </dsp:txXfrm>
    </dsp:sp>
    <dsp:sp modelId="{7D8A6B97-6BAB-4C3D-BA8E-B7D518581586}">
      <dsp:nvSpPr>
        <dsp:cNvPr id="0" name=""/>
        <dsp:cNvSpPr/>
      </dsp:nvSpPr>
      <dsp:spPr>
        <a:xfrm>
          <a:off x="8453293" y="722647"/>
          <a:ext cx="836123" cy="4180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Machine Learning</a:t>
          </a:r>
        </a:p>
      </dsp:txBody>
      <dsp:txXfrm>
        <a:off x="8453293" y="722647"/>
        <a:ext cx="836123" cy="418061"/>
      </dsp:txXfrm>
    </dsp:sp>
    <dsp:sp modelId="{8BF2C377-08B4-44ED-B708-2171365CC8BB}">
      <dsp:nvSpPr>
        <dsp:cNvPr id="0" name=""/>
        <dsp:cNvSpPr/>
      </dsp:nvSpPr>
      <dsp:spPr>
        <a:xfrm>
          <a:off x="7084140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Unsupervised</a:t>
          </a:r>
        </a:p>
      </dsp:txBody>
      <dsp:txXfrm>
        <a:off x="7084140" y="1316295"/>
        <a:ext cx="836123" cy="418061"/>
      </dsp:txXfrm>
    </dsp:sp>
    <dsp:sp modelId="{5D1CD8A4-6072-4E42-8832-DF88BDED4A20}">
      <dsp:nvSpPr>
        <dsp:cNvPr id="0" name=""/>
        <dsp:cNvSpPr/>
      </dsp:nvSpPr>
      <dsp:spPr>
        <a:xfrm>
          <a:off x="7293171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Clustering</a:t>
          </a:r>
        </a:p>
      </dsp:txBody>
      <dsp:txXfrm>
        <a:off x="7293171" y="1909943"/>
        <a:ext cx="836123" cy="418061"/>
      </dsp:txXfrm>
    </dsp:sp>
    <dsp:sp modelId="{788D7109-0722-46F0-8713-3B8F36A9B149}">
      <dsp:nvSpPr>
        <dsp:cNvPr id="0" name=""/>
        <dsp:cNvSpPr/>
      </dsp:nvSpPr>
      <dsp:spPr>
        <a:xfrm>
          <a:off x="7293171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Association</a:t>
          </a:r>
        </a:p>
      </dsp:txBody>
      <dsp:txXfrm>
        <a:off x="7293171" y="2503591"/>
        <a:ext cx="836123" cy="418061"/>
      </dsp:txXfrm>
    </dsp:sp>
    <dsp:sp modelId="{4EB0FCB7-DD61-437C-9611-23359D156AB0}">
      <dsp:nvSpPr>
        <dsp:cNvPr id="0" name=""/>
        <dsp:cNvSpPr/>
      </dsp:nvSpPr>
      <dsp:spPr>
        <a:xfrm>
          <a:off x="7293171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Dimension Reduction (e.g. PCA)</a:t>
          </a:r>
        </a:p>
      </dsp:txBody>
      <dsp:txXfrm>
        <a:off x="7293171" y="3097239"/>
        <a:ext cx="836123" cy="418061"/>
      </dsp:txXfrm>
    </dsp:sp>
    <dsp:sp modelId="{361ACB8D-70C9-4E46-BD69-DA49A40760B2}">
      <dsp:nvSpPr>
        <dsp:cNvPr id="0" name=""/>
        <dsp:cNvSpPr/>
      </dsp:nvSpPr>
      <dsp:spPr>
        <a:xfrm>
          <a:off x="8810736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Supervised</a:t>
          </a:r>
        </a:p>
      </dsp:txBody>
      <dsp:txXfrm>
        <a:off x="8810736" y="1316295"/>
        <a:ext cx="836123" cy="418061"/>
      </dsp:txXfrm>
    </dsp:sp>
    <dsp:sp modelId="{F13856BE-72A5-430A-87E9-DE04E59FDA60}">
      <dsp:nvSpPr>
        <dsp:cNvPr id="0" name=""/>
        <dsp:cNvSpPr/>
      </dsp:nvSpPr>
      <dsp:spPr>
        <a:xfrm>
          <a:off x="8304881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Statistical</a:t>
          </a:r>
          <a:endParaRPr lang="en-US" sz="900" kern="1200" dirty="0"/>
        </a:p>
      </dsp:txBody>
      <dsp:txXfrm>
        <a:off x="8304881" y="1909943"/>
        <a:ext cx="836123" cy="418061"/>
      </dsp:txXfrm>
    </dsp:sp>
    <dsp:sp modelId="{A206A50C-B9A8-43C6-8592-2B79B2A26347}">
      <dsp:nvSpPr>
        <dsp:cNvPr id="0" name=""/>
        <dsp:cNvSpPr/>
      </dsp:nvSpPr>
      <dsp:spPr>
        <a:xfrm>
          <a:off x="8513912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Regression</a:t>
          </a:r>
        </a:p>
      </dsp:txBody>
      <dsp:txXfrm>
        <a:off x="8513912" y="2503591"/>
        <a:ext cx="836123" cy="418061"/>
      </dsp:txXfrm>
    </dsp:sp>
    <dsp:sp modelId="{ABF18C1A-9D11-4DBE-A62B-3FF5A3DBCD4C}">
      <dsp:nvSpPr>
        <dsp:cNvPr id="0" name=""/>
        <dsp:cNvSpPr/>
      </dsp:nvSpPr>
      <dsp:spPr>
        <a:xfrm>
          <a:off x="8513912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Classification</a:t>
          </a:r>
        </a:p>
      </dsp:txBody>
      <dsp:txXfrm>
        <a:off x="8513912" y="3097239"/>
        <a:ext cx="836123" cy="418061"/>
      </dsp:txXfrm>
    </dsp:sp>
    <dsp:sp modelId="{C80861FD-36E0-41CC-BAC5-296D21E37B05}">
      <dsp:nvSpPr>
        <dsp:cNvPr id="0" name=""/>
        <dsp:cNvSpPr/>
      </dsp:nvSpPr>
      <dsp:spPr>
        <a:xfrm>
          <a:off x="8513912" y="3690887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Support Vector Machines SVM</a:t>
          </a:r>
        </a:p>
      </dsp:txBody>
      <dsp:txXfrm>
        <a:off x="8513912" y="3690887"/>
        <a:ext cx="836123" cy="418061"/>
      </dsp:txXfrm>
    </dsp:sp>
    <dsp:sp modelId="{4278CF54-BC01-4B19-8923-4FC1F0E8E506}">
      <dsp:nvSpPr>
        <dsp:cNvPr id="0" name=""/>
        <dsp:cNvSpPr/>
      </dsp:nvSpPr>
      <dsp:spPr>
        <a:xfrm>
          <a:off x="8513912" y="4284535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Markov process</a:t>
          </a:r>
        </a:p>
      </dsp:txBody>
      <dsp:txXfrm>
        <a:off x="8513912" y="4284535"/>
        <a:ext cx="836123" cy="418061"/>
      </dsp:txXfrm>
    </dsp:sp>
    <dsp:sp modelId="{119753B5-AAF5-4E31-BD36-FAB0C5A5B4A4}">
      <dsp:nvSpPr>
        <dsp:cNvPr id="0" name=""/>
        <dsp:cNvSpPr/>
      </dsp:nvSpPr>
      <dsp:spPr>
        <a:xfrm>
          <a:off x="8513912" y="487818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Bayesian</a:t>
          </a:r>
        </a:p>
      </dsp:txBody>
      <dsp:txXfrm>
        <a:off x="8513912" y="4878183"/>
        <a:ext cx="836123" cy="418061"/>
      </dsp:txXfrm>
    </dsp:sp>
    <dsp:sp modelId="{C7267240-91B5-408F-AE3F-9627B47BE0A5}">
      <dsp:nvSpPr>
        <dsp:cNvPr id="0" name=""/>
        <dsp:cNvSpPr/>
      </dsp:nvSpPr>
      <dsp:spPr>
        <a:xfrm>
          <a:off x="9316591" y="190994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Artificial Neural Network</a:t>
          </a:r>
        </a:p>
      </dsp:txBody>
      <dsp:txXfrm>
        <a:off x="9316591" y="1909943"/>
        <a:ext cx="836123" cy="418061"/>
      </dsp:txXfrm>
    </dsp:sp>
    <dsp:sp modelId="{8E6735F3-174D-4092-AB1A-A7A92F0CB922}">
      <dsp:nvSpPr>
        <dsp:cNvPr id="0" name=""/>
        <dsp:cNvSpPr/>
      </dsp:nvSpPr>
      <dsp:spPr>
        <a:xfrm>
          <a:off x="9525622" y="250359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CNN</a:t>
          </a:r>
        </a:p>
      </dsp:txBody>
      <dsp:txXfrm>
        <a:off x="9525622" y="2503591"/>
        <a:ext cx="836123" cy="418061"/>
      </dsp:txXfrm>
    </dsp:sp>
    <dsp:sp modelId="{766C7B8E-84B2-4CB5-A0BA-F858BB240CDA}">
      <dsp:nvSpPr>
        <dsp:cNvPr id="0" name=""/>
        <dsp:cNvSpPr/>
      </dsp:nvSpPr>
      <dsp:spPr>
        <a:xfrm>
          <a:off x="9525622" y="3097239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RNN</a:t>
          </a:r>
        </a:p>
      </dsp:txBody>
      <dsp:txXfrm>
        <a:off x="9525622" y="3097239"/>
        <a:ext cx="836123" cy="418061"/>
      </dsp:txXfrm>
    </dsp:sp>
    <dsp:sp modelId="{E2220CB3-C4EE-44AE-BE5F-8262F70FD92F}">
      <dsp:nvSpPr>
        <dsp:cNvPr id="0" name=""/>
        <dsp:cNvSpPr/>
      </dsp:nvSpPr>
      <dsp:spPr>
        <a:xfrm>
          <a:off x="9525622" y="3690887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LSTM</a:t>
          </a:r>
        </a:p>
      </dsp:txBody>
      <dsp:txXfrm>
        <a:off x="9525622" y="3690887"/>
        <a:ext cx="836123" cy="418061"/>
      </dsp:txXfrm>
    </dsp:sp>
    <dsp:sp modelId="{996E7E2F-A0C6-4491-AEEB-091E5C69BD7B}">
      <dsp:nvSpPr>
        <dsp:cNvPr id="0" name=""/>
        <dsp:cNvSpPr/>
      </dsp:nvSpPr>
      <dsp:spPr>
        <a:xfrm>
          <a:off x="9525622" y="4284535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Autoencoders</a:t>
          </a:r>
        </a:p>
      </dsp:txBody>
      <dsp:txXfrm>
        <a:off x="9525622" y="4284535"/>
        <a:ext cx="836123" cy="418061"/>
      </dsp:txXfrm>
    </dsp:sp>
    <dsp:sp modelId="{244D7ABF-44B5-42CC-99E5-67289E78B354}">
      <dsp:nvSpPr>
        <dsp:cNvPr id="0" name=""/>
        <dsp:cNvSpPr/>
      </dsp:nvSpPr>
      <dsp:spPr>
        <a:xfrm>
          <a:off x="9525622" y="4878183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Transformers</a:t>
          </a:r>
        </a:p>
      </dsp:txBody>
      <dsp:txXfrm>
        <a:off x="9525622" y="4878183"/>
        <a:ext cx="836123" cy="418061"/>
      </dsp:txXfrm>
    </dsp:sp>
    <dsp:sp modelId="{91D3D918-D0B0-4F74-B0FA-6D1DB2BA6835}">
      <dsp:nvSpPr>
        <dsp:cNvPr id="0" name=""/>
        <dsp:cNvSpPr/>
      </dsp:nvSpPr>
      <dsp:spPr>
        <a:xfrm>
          <a:off x="9525622" y="5471831"/>
          <a:ext cx="836123" cy="4180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GAN</a:t>
          </a:r>
        </a:p>
      </dsp:txBody>
      <dsp:txXfrm>
        <a:off x="9525622" y="5471831"/>
        <a:ext cx="836123" cy="418061"/>
      </dsp:txXfrm>
    </dsp:sp>
    <dsp:sp modelId="{7597636F-A5CF-426C-B8A0-4904EEED4FA9}">
      <dsp:nvSpPr>
        <dsp:cNvPr id="0" name=""/>
        <dsp:cNvSpPr/>
      </dsp:nvSpPr>
      <dsp:spPr>
        <a:xfrm>
          <a:off x="9822446" y="1316295"/>
          <a:ext cx="836123" cy="4180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Reinforcement learning</a:t>
          </a:r>
        </a:p>
      </dsp:txBody>
      <dsp:txXfrm>
        <a:off x="9822446" y="1316295"/>
        <a:ext cx="836123" cy="418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A2E39-496A-DC4D-96F5-E7DA9DC3E347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F6379-61F0-1044-9074-4F28E1FC4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6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E86F2-06DD-734C-B1C9-DBE0016210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30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417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aseline="0" dirty="0"/>
              <a:t> } defines dictionary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65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93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4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48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73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Endpoint inclusive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906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applies</a:t>
            </a:r>
            <a:r>
              <a:rPr lang="en-US" baseline="0" dirty="0"/>
              <a:t> to column indexing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62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structures and manipulation</a:t>
            </a:r>
          </a:p>
          <a:p>
            <a:r>
              <a:rPr lang="en-US" baseline="0" dirty="0"/>
              <a:t>Extends </a:t>
            </a:r>
            <a:r>
              <a:rPr lang="en-US" baseline="0" dirty="0" err="1"/>
              <a:t>numpy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675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578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15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774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7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391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606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7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239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21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22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lang="en-US" baseline="0" dirty="0"/>
              <a:t> source started in 2010</a:t>
            </a:r>
          </a:p>
          <a:p>
            <a:r>
              <a:rPr lang="en-US" baseline="0" dirty="0"/>
              <a:t>Has over 800 </a:t>
            </a:r>
            <a:r>
              <a:rPr lang="en-US" baseline="0" dirty="0" err="1"/>
              <a:t>devs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17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9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443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16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030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288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66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lang="en-US" baseline="0" dirty="0"/>
              <a:t> source started in 2010</a:t>
            </a:r>
          </a:p>
          <a:p>
            <a:r>
              <a:rPr lang="en-US" baseline="0" dirty="0"/>
              <a:t>Has over 800 </a:t>
            </a:r>
            <a:r>
              <a:rPr lang="en-US" baseline="0" dirty="0" err="1"/>
              <a:t>devs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46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9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5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89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932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F6379-61F0-1044-9074-4F28E1FC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3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6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0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gray">
          <a:xfrm>
            <a:off x="323916" y="2"/>
            <a:ext cx="11542194" cy="22955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10" tIns="85688" rIns="107110" bIns="85688" rtlCol="0" anchor="ctr"/>
          <a:lstStyle/>
          <a:p>
            <a:pPr marR="0" algn="ctr" defTabSz="108823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99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3916" y="2444400"/>
            <a:ext cx="11542194" cy="923116"/>
          </a:xfrm>
        </p:spPr>
        <p:txBody>
          <a:bodyPr anchor="t" anchorCtr="0">
            <a:noAutofit/>
          </a:bodyPr>
          <a:lstStyle>
            <a:lvl1pPr>
              <a:defRPr sz="599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3506402"/>
            <a:ext cx="11542194" cy="620713"/>
          </a:xfrm>
        </p:spPr>
        <p:txBody>
          <a:bodyPr/>
          <a:lstStyle>
            <a:lvl1pPr>
              <a:spcBef>
                <a:spcPts val="1429"/>
              </a:spcBef>
              <a:defRPr sz="1899" b="0"/>
            </a:lvl1pPr>
          </a:lstStyle>
          <a:p>
            <a:r>
              <a:rPr lang="en-US" dirty="0"/>
              <a:t>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20143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2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2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1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688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53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091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295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09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2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859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9054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2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760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92941" y="897712"/>
            <a:ext cx="2492347" cy="3577184"/>
          </a:xfrm>
          <a:prstGeom prst="flowChartDocumen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45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2494383" y="4068922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4484914" y="4068922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6475445" y="4068922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8465975" y="4068922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2494383" y="2062840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4484914" y="2062840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475445" y="2062840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465975" y="2062840"/>
            <a:ext cx="1231641" cy="106175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48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908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12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5191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32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11298" y="1364289"/>
            <a:ext cx="2369404" cy="2369404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46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074263" y="2864500"/>
            <a:ext cx="1866121" cy="186612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273146" y="2864500"/>
            <a:ext cx="1866121" cy="186612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873517" y="2864500"/>
            <a:ext cx="1866121" cy="186612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473888" y="2864500"/>
            <a:ext cx="1866121" cy="186612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1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80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920134" y="2481943"/>
            <a:ext cx="2304660" cy="230466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967206" y="2481943"/>
            <a:ext cx="2304660" cy="230466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43670" y="2481943"/>
            <a:ext cx="2304660" cy="230466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72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272579" y="4203440"/>
            <a:ext cx="586935" cy="587829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18536" y="4203440"/>
            <a:ext cx="586935" cy="587829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96005" y="4203440"/>
            <a:ext cx="586935" cy="587829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4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65779" y="1436913"/>
            <a:ext cx="3060441" cy="3060441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65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6892" y="930584"/>
            <a:ext cx="3398655" cy="41997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13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73148" y="2649894"/>
            <a:ext cx="9645705" cy="30246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66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038087" y="1766087"/>
            <a:ext cx="2880765" cy="186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73148" y="1766087"/>
            <a:ext cx="2880765" cy="1861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55617" y="1766087"/>
            <a:ext cx="2880765" cy="18611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01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273146" y="3428999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3684572" y="3428999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095998" y="3428999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8507424" y="3428999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1273146" y="1183460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684572" y="1183460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5998" y="1183460"/>
            <a:ext cx="2411426" cy="22455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8507424" y="1183460"/>
            <a:ext cx="2411426" cy="22455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3417" y="895739"/>
            <a:ext cx="2631232" cy="42267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95936" y="895739"/>
            <a:ext cx="2631232" cy="42267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52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5246" y="0"/>
            <a:ext cx="2436754" cy="37509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754" cy="37509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36754" y="0"/>
            <a:ext cx="2436754" cy="37509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873508" y="0"/>
            <a:ext cx="2436754" cy="37509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310262" y="0"/>
            <a:ext cx="2436754" cy="37509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017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4276165" cy="3325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-1" y="3325614"/>
            <a:ext cx="2653553" cy="127039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2653552" y="3325613"/>
            <a:ext cx="1616173" cy="127039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882506" y="1"/>
            <a:ext cx="2668955" cy="229800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38582" y="0"/>
            <a:ext cx="1653418" cy="22980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7882506" y="2272263"/>
            <a:ext cx="4309494" cy="23237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69725" y="0"/>
            <a:ext cx="3612781" cy="459600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39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907527" y="4138883"/>
            <a:ext cx="2781278" cy="18886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88805" y="4138883"/>
            <a:ext cx="2781278" cy="18886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470083" y="4138883"/>
            <a:ext cx="2781278" cy="18886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907527" y="2250191"/>
            <a:ext cx="2781278" cy="18886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88805" y="2250191"/>
            <a:ext cx="2781278" cy="18886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470083" y="2250191"/>
            <a:ext cx="2781278" cy="18886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453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96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65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16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659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052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1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68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3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15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313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17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323916" y="2"/>
            <a:ext cx="11542194" cy="22955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10" tIns="85688" rIns="107110" bIns="85688" rtlCol="0" anchor="ctr"/>
          <a:lstStyle/>
          <a:p>
            <a:pPr marR="0" algn="ctr" defTabSz="108823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99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3916" y="2444400"/>
            <a:ext cx="11542194" cy="923116"/>
          </a:xfrm>
        </p:spPr>
        <p:txBody>
          <a:bodyPr anchor="t" anchorCtr="0">
            <a:noAutofit/>
          </a:bodyPr>
          <a:lstStyle>
            <a:lvl1pPr>
              <a:defRPr sz="599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3506402"/>
            <a:ext cx="11542194" cy="620713"/>
          </a:xfrm>
        </p:spPr>
        <p:txBody>
          <a:bodyPr/>
          <a:lstStyle>
            <a:lvl1pPr>
              <a:spcBef>
                <a:spcPts val="1429"/>
              </a:spcBef>
              <a:defRPr sz="1899" b="0"/>
            </a:lvl1pPr>
          </a:lstStyle>
          <a:p>
            <a:r>
              <a:rPr lang="en-US" dirty="0"/>
              <a:t>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0235674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1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1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1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5106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2805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1339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2062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89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559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6726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 (Title Case)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31200" y="1292400"/>
            <a:ext cx="11529600" cy="5410800"/>
          </a:xfrm>
        </p:spPr>
        <p:txBody>
          <a:bodyPr/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118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4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6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9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A98C4916-A588-4E20-84A3-0D0D2447BE78}" type="datetimeFigureOut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46ECD187-0D90-4CB6-B80C-3DDFB2FB5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3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662" r:id="rId25"/>
    <p:sldLayoutId id="2147483653" r:id="rId26"/>
    <p:sldLayoutId id="2147483665" r:id="rId27"/>
    <p:sldLayoutId id="2147483655" r:id="rId28"/>
    <p:sldLayoutId id="2147483658" r:id="rId29"/>
    <p:sldLayoutId id="2147483661" r:id="rId30"/>
    <p:sldLayoutId id="2147483659" r:id="rId31"/>
    <p:sldLayoutId id="2147483656" r:id="rId32"/>
    <p:sldLayoutId id="2147483651" r:id="rId33"/>
    <p:sldLayoutId id="2147483664" r:id="rId34"/>
    <p:sldLayoutId id="2147483660" r:id="rId35"/>
    <p:sldLayoutId id="2147483657" r:id="rId36"/>
    <p:sldLayoutId id="2147483654" r:id="rId37"/>
    <p:sldLayoutId id="2147483666" r:id="rId38"/>
    <p:sldLayoutId id="2147483667" r:id="rId39"/>
    <p:sldLayoutId id="214748365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1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76" y="1315373"/>
            <a:ext cx="7396162" cy="2513678"/>
          </a:xfrm>
        </p:spPr>
        <p:txBody>
          <a:bodyPr>
            <a:noAutofit/>
          </a:bodyPr>
          <a:lstStyle/>
          <a:p>
            <a:r>
              <a:rPr lang="en-US" sz="4800" dirty="0"/>
              <a:t>ITP 259: Basics of Artificial Intelligence</a:t>
            </a:r>
            <a:br>
              <a:rPr lang="en-US" sz="4800" b="1" dirty="0"/>
            </a:br>
            <a:r>
              <a:rPr lang="en-US" sz="4800" dirty="0"/>
              <a:t>Fall 2024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Lecture 4: </a:t>
            </a:r>
            <a:r>
              <a:rPr lang="en-US" sz="3600" dirty="0" err="1"/>
              <a:t>Dataframes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5800" y="4672738"/>
            <a:ext cx="7543799" cy="1623285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Martin Prescher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technology Program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Viterbi school of engineering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707B50-6F7B-1E1F-1AE0-F88D49A8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4310" b="14445"/>
          <a:stretch/>
        </p:blipFill>
        <p:spPr bwMode="auto">
          <a:xfrm>
            <a:off x="0" y="685800"/>
            <a:ext cx="4230584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72EE64-FAE4-DC0E-0CDD-965BDD13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1" y="0"/>
            <a:ext cx="120565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BEE7D-49D2-43A9-8F3E-D2B930D1CDBC}"/>
              </a:ext>
            </a:extLst>
          </p:cNvPr>
          <p:cNvSpPr txBox="1"/>
          <p:nvPr/>
        </p:nvSpPr>
        <p:spPr>
          <a:xfrm>
            <a:off x="5181600" y="2590800"/>
            <a:ext cx="163968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Index is a range</a:t>
            </a:r>
          </a:p>
        </p:txBody>
      </p:sp>
    </p:spTree>
    <p:extLst>
      <p:ext uri="{BB962C8B-B14F-4D97-AF65-F5344CB8AC3E}">
        <p14:creationId xmlns:p14="http://schemas.microsoft.com/office/powerpoint/2010/main" val="192397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B84B63-C390-3E8A-DEE5-7A9E43BD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1" y="0"/>
            <a:ext cx="120565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F5932-7542-4F59-B90F-2C33889A43B1}"/>
              </a:ext>
            </a:extLst>
          </p:cNvPr>
          <p:cNvSpPr txBox="1"/>
          <p:nvPr/>
        </p:nvSpPr>
        <p:spPr>
          <a:xfrm>
            <a:off x="3886200" y="2362200"/>
            <a:ext cx="187237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Index is an object</a:t>
            </a:r>
          </a:p>
        </p:txBody>
      </p:sp>
    </p:spTree>
    <p:extLst>
      <p:ext uri="{BB962C8B-B14F-4D97-AF65-F5344CB8AC3E}">
        <p14:creationId xmlns:p14="http://schemas.microsoft.com/office/powerpoint/2010/main" val="133272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929D0A-DD04-2ED1-1016-36640E88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1" y="0"/>
            <a:ext cx="120565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1F7C65-ED86-4D4D-B2B8-6822B765AFDB}"/>
              </a:ext>
            </a:extLst>
          </p:cNvPr>
          <p:cNvSpPr txBox="1"/>
          <p:nvPr/>
        </p:nvSpPr>
        <p:spPr>
          <a:xfrm>
            <a:off x="6477000" y="1828800"/>
            <a:ext cx="3451651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Series with an index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Provide index to the series to filter.</a:t>
            </a:r>
          </a:p>
        </p:txBody>
      </p:sp>
    </p:spTree>
    <p:extLst>
      <p:ext uri="{BB962C8B-B14F-4D97-AF65-F5344CB8AC3E}">
        <p14:creationId xmlns:p14="http://schemas.microsoft.com/office/powerpoint/2010/main" val="64039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4A82A9-E19A-A0F1-2260-0318BC10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3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0ACCE-7F5F-30E9-F9B1-360A06A4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7AD4A-19AB-DD0A-D31D-AE706CE68B90}"/>
              </a:ext>
            </a:extLst>
          </p:cNvPr>
          <p:cNvSpPr txBox="1"/>
          <p:nvPr/>
        </p:nvSpPr>
        <p:spPr>
          <a:xfrm>
            <a:off x="6477000" y="1828800"/>
            <a:ext cx="3766609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Name Index column and series values.</a:t>
            </a:r>
          </a:p>
        </p:txBody>
      </p:sp>
    </p:spTree>
    <p:extLst>
      <p:ext uri="{BB962C8B-B14F-4D97-AF65-F5344CB8AC3E}">
        <p14:creationId xmlns:p14="http://schemas.microsoft.com/office/powerpoint/2010/main" val="2226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5400" y="838200"/>
            <a:ext cx="9220200" cy="6155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D0438-EE1D-4A1D-CB2D-2E148C44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27CF-F2F3-F459-90DD-589DD3E0C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Represents a rectangular table of data (2D) and contains an ordered collection of columns, each of which can be a different value type (numeric, string,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boolean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, etc.). </a:t>
            </a: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Has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both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a row and column index.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Why a </a:t>
            </a: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ataFrame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For machine learning we usually have a collection of numeric and/or categorical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predictor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variables (factors, features) and a numeric or categorical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target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variable.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EAB1EA-0702-FA6A-3782-7570B2D38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217889"/>
              </p:ext>
            </p:extLst>
          </p:nvPr>
        </p:nvGraphicFramePr>
        <p:xfrm>
          <a:off x="2286000" y="4004290"/>
          <a:ext cx="8128002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8534825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6650727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1140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49661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8159012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8897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Factor / 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Factor / 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Factor / 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Target (value / category)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6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Values (floats, strings,…)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Values (floats) or categories (e.g. strings, bool, bins)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2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61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07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1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21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64252-7CD7-4B07-81C5-AEE740F4305F}"/>
              </a:ext>
            </a:extLst>
          </p:cNvPr>
          <p:cNvSpPr txBox="1"/>
          <p:nvPr/>
        </p:nvSpPr>
        <p:spPr>
          <a:xfrm>
            <a:off x="3200400" y="2743200"/>
            <a:ext cx="5095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Creating Data Frames</a:t>
            </a:r>
          </a:p>
        </p:txBody>
      </p:sp>
    </p:spTree>
    <p:extLst>
      <p:ext uri="{BB962C8B-B14F-4D97-AF65-F5344CB8AC3E}">
        <p14:creationId xmlns:p14="http://schemas.microsoft.com/office/powerpoint/2010/main" val="2021878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C2CA17-C30E-4685-9ADF-BA84CCBA037D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752600"/>
          <a:ext cx="464457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1722752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7903086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614010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64733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0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64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Nevada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1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Nevada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05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Nevada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264803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903E44FA-D76B-4C17-835B-966590F59DC3}"/>
              </a:ext>
            </a:extLst>
          </p:cNvPr>
          <p:cNvSpPr/>
          <p:nvPr/>
        </p:nvSpPr>
        <p:spPr>
          <a:xfrm rot="5400000">
            <a:off x="4646386" y="-302986"/>
            <a:ext cx="304800" cy="3349172"/>
          </a:xfrm>
          <a:prstGeom prst="leftBrace">
            <a:avLst>
              <a:gd name="adj1" fmla="val 8333"/>
              <a:gd name="adj2" fmla="val 545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212EE-B4C0-47BD-9DA6-9BE1D9FB4794}"/>
              </a:ext>
            </a:extLst>
          </p:cNvPr>
          <p:cNvSpPr txBox="1"/>
          <p:nvPr/>
        </p:nvSpPr>
        <p:spPr>
          <a:xfrm>
            <a:off x="4419600" y="838200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Columns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ED264A1-0843-43F1-AC1B-F6701E756BB5}"/>
              </a:ext>
            </a:extLst>
          </p:cNvPr>
          <p:cNvSpPr/>
          <p:nvPr/>
        </p:nvSpPr>
        <p:spPr>
          <a:xfrm>
            <a:off x="1295400" y="2057400"/>
            <a:ext cx="381000" cy="192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031A5-2943-4484-9C7D-CB82AA44A296}"/>
              </a:ext>
            </a:extLst>
          </p:cNvPr>
          <p:cNvSpPr txBox="1"/>
          <p:nvPr/>
        </p:nvSpPr>
        <p:spPr>
          <a:xfrm>
            <a:off x="457200" y="2895600"/>
            <a:ext cx="8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R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55333-698D-4E4C-BCD0-CDB590CDA6D9}"/>
              </a:ext>
            </a:extLst>
          </p:cNvPr>
          <p:cNvSpPr txBox="1"/>
          <p:nvPr/>
        </p:nvSpPr>
        <p:spPr>
          <a:xfrm>
            <a:off x="7239000" y="1187440"/>
            <a:ext cx="4343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will load data mostly from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files into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(for machine learning).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be created from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lists, dictionaries,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series, 2D arrays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optionally specify row labels and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no labels are set, then the rows and columns are labeled 0, 1,…</a:t>
            </a:r>
          </a:p>
        </p:txBody>
      </p:sp>
    </p:spTree>
    <p:extLst>
      <p:ext uri="{BB962C8B-B14F-4D97-AF65-F5344CB8AC3E}">
        <p14:creationId xmlns:p14="http://schemas.microsoft.com/office/powerpoint/2010/main" val="361728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D24EDD-A8BC-B1A8-7316-7923A80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E0B28-AF61-4F38-8031-8D4598302068}"/>
              </a:ext>
            </a:extLst>
          </p:cNvPr>
          <p:cNvSpPr txBox="1"/>
          <p:nvPr/>
        </p:nvSpPr>
        <p:spPr>
          <a:xfrm>
            <a:off x="6248400" y="2057400"/>
            <a:ext cx="271317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from dictionary</a:t>
            </a:r>
          </a:p>
        </p:txBody>
      </p:sp>
    </p:spTree>
    <p:extLst>
      <p:ext uri="{BB962C8B-B14F-4D97-AF65-F5344CB8AC3E}">
        <p14:creationId xmlns:p14="http://schemas.microsoft.com/office/powerpoint/2010/main" val="134427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83181D-23A9-8DAB-F76A-D6520E2D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31384E-74BA-DCFE-026B-7F50889F3611}"/>
              </a:ext>
            </a:extLst>
          </p:cNvPr>
          <p:cNvSpPr txBox="1"/>
          <p:nvPr/>
        </p:nvSpPr>
        <p:spPr>
          <a:xfrm>
            <a:off x="6248400" y="2057400"/>
            <a:ext cx="18811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Rename the index</a:t>
            </a:r>
          </a:p>
        </p:txBody>
      </p:sp>
    </p:spTree>
    <p:extLst>
      <p:ext uri="{BB962C8B-B14F-4D97-AF65-F5344CB8AC3E}">
        <p14:creationId xmlns:p14="http://schemas.microsoft.com/office/powerpoint/2010/main" val="205609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400" i="1" dirty="0">
                <a:solidFill>
                  <a:srgbClr val="FFFFFF"/>
                </a:solidFill>
              </a:rPr>
              <a:t>“Can you prove you're self-aware?"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Transcendence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6CF327-E9FD-E7ED-3007-53F17945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A3372-15E1-ABDB-F575-1CC0485E1E72}"/>
              </a:ext>
            </a:extLst>
          </p:cNvPr>
          <p:cNvSpPr txBox="1"/>
          <p:nvPr/>
        </p:nvSpPr>
        <p:spPr>
          <a:xfrm>
            <a:off x="6248400" y="2057400"/>
            <a:ext cx="393774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DataFrames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come with a type structure</a:t>
            </a:r>
          </a:p>
        </p:txBody>
      </p:sp>
    </p:spTree>
    <p:extLst>
      <p:ext uri="{BB962C8B-B14F-4D97-AF65-F5344CB8AC3E}">
        <p14:creationId xmlns:p14="http://schemas.microsoft.com/office/powerpoint/2010/main" val="21184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DDF5D-DE95-2998-A5B9-016570EC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6EEA8-051F-3151-5CE6-EFBB3AA0B427}"/>
              </a:ext>
            </a:extLst>
          </p:cNvPr>
          <p:cNvSpPr txBox="1"/>
          <p:nvPr/>
        </p:nvSpPr>
        <p:spPr>
          <a:xfrm>
            <a:off x="5486400" y="1752600"/>
            <a:ext cx="308283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returns a Bool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alibri"/>
              </a:rPr>
              <a:t>Easier to read if put in brackets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F8B1BB-379A-5A44-DFE2-D7D5BAB91450}"/>
              </a:ext>
            </a:extLst>
          </p:cNvPr>
          <p:cNvCxnSpPr/>
          <p:nvPr/>
        </p:nvCxnSpPr>
        <p:spPr>
          <a:xfrm flipH="1" flipV="1">
            <a:off x="4114800" y="1524000"/>
            <a:ext cx="1371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50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52600" y="2904292"/>
            <a:ext cx="8534400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DataFrame</a:t>
            </a: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Indexing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Selecting specific rows and columns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50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10C6CD-8B8C-473B-BEA9-D65E82DE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1" y="0"/>
            <a:ext cx="1163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6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609CA-E415-40B8-9223-FDFF6A38221D}"/>
              </a:ext>
            </a:extLst>
          </p:cNvPr>
          <p:cNvGraphicFramePr>
            <a:graphicFrameLocks noGrp="1"/>
          </p:cNvGraphicFramePr>
          <p:nvPr/>
        </p:nvGraphicFramePr>
        <p:xfrm>
          <a:off x="1911413" y="1828800"/>
          <a:ext cx="7205600" cy="242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021">
                  <a:extLst>
                    <a:ext uri="{9D8B030D-6E8A-4147-A177-3AD203B41FA5}">
                      <a16:colId xmlns:a16="http://schemas.microsoft.com/office/drawing/2014/main" val="4185545072"/>
                    </a:ext>
                  </a:extLst>
                </a:gridCol>
                <a:gridCol w="1707579">
                  <a:extLst>
                    <a:ext uri="{9D8B030D-6E8A-4147-A177-3AD203B41FA5}">
                      <a16:colId xmlns:a16="http://schemas.microsoft.com/office/drawing/2014/main" val="419511811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62535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Operation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Syntax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Results in a</a:t>
                      </a: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369229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Select column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frame[col]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Series</a:t>
                      </a: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138564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Select row by label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/>
                        </a:rPr>
                        <a:t>frame.loc</a:t>
                      </a:r>
                      <a:r>
                        <a:rPr lang="en-US" dirty="0">
                          <a:effectLst/>
                        </a:rPr>
                        <a:t>[label]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Series</a:t>
                      </a: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295295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Select row by integer location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/>
                        </a:rPr>
                        <a:t>frame.iloc</a:t>
                      </a:r>
                      <a:r>
                        <a:rPr lang="en-US" dirty="0">
                          <a:effectLst/>
                        </a:rPr>
                        <a:t>[loc]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Series</a:t>
                      </a: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81719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Slice rows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frame[5:10]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DataFrame</a:t>
                      </a: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394623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Select rows by boolean vector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frame[</a:t>
                      </a:r>
                      <a:r>
                        <a:rPr lang="en-US" dirty="0" err="1">
                          <a:effectLst/>
                        </a:rPr>
                        <a:t>bool_vec</a:t>
                      </a:r>
                      <a:r>
                        <a:rPr lang="en-US" dirty="0">
                          <a:effectLst/>
                        </a:rPr>
                        <a:t>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/>
                        </a:rPr>
                        <a:t>DataFrame</a:t>
                      </a:r>
                      <a:endParaRPr lang="en-US" dirty="0">
                        <a:effectLst/>
                      </a:endParaRPr>
                    </a:p>
                  </a:txBody>
                  <a:tcPr marL="47625" marR="76200" marT="9525" marB="9525" anchor="ctr"/>
                </a:tc>
                <a:extLst>
                  <a:ext uri="{0D108BD9-81ED-4DB2-BD59-A6C34878D82A}">
                    <a16:rowId xmlns:a16="http://schemas.microsoft.com/office/drawing/2014/main" val="29439453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77C7E96-0514-4E19-8D44-707ABCC5279E}"/>
              </a:ext>
            </a:extLst>
          </p:cNvPr>
          <p:cNvSpPr/>
          <p:nvPr/>
        </p:nvSpPr>
        <p:spPr>
          <a:xfrm>
            <a:off x="2590800" y="4495800"/>
            <a:ext cx="419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data.index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data.columns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922C3C-739A-ABE4-C119-597FE5B0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579381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7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114C0-4AAC-4337-A6CB-0A8A340750EE}"/>
              </a:ext>
            </a:extLst>
          </p:cNvPr>
          <p:cNvSpPr txBox="1"/>
          <p:nvPr/>
        </p:nvSpPr>
        <p:spPr>
          <a:xfrm>
            <a:off x="8534400" y="1828800"/>
            <a:ext cx="10873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reshape c</a:t>
            </a:r>
          </a:p>
        </p:txBody>
      </p:sp>
    </p:spTree>
    <p:extLst>
      <p:ext uri="{BB962C8B-B14F-4D97-AF65-F5344CB8AC3E}">
        <p14:creationId xmlns:p14="http://schemas.microsoft.com/office/powerpoint/2010/main" val="175097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71757-B451-4456-8273-EA5B9BD06199}"/>
              </a:ext>
            </a:extLst>
          </p:cNvPr>
          <p:cNvSpPr txBox="1"/>
          <p:nvPr/>
        </p:nvSpPr>
        <p:spPr>
          <a:xfrm>
            <a:off x="8305800" y="1600200"/>
            <a:ext cx="325114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integer location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 for integer based indexing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: to display all rows/columns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Data.iloc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[:,:] </a:t>
            </a:r>
          </a:p>
        </p:txBody>
      </p:sp>
    </p:spTree>
    <p:extLst>
      <p:ext uri="{BB962C8B-B14F-4D97-AF65-F5344CB8AC3E}">
        <p14:creationId xmlns:p14="http://schemas.microsoft.com/office/powerpoint/2010/main" val="1378074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DFC39-D4CC-4E91-8840-170F2B1F8AE0}"/>
              </a:ext>
            </a:extLst>
          </p:cNvPr>
          <p:cNvSpPr txBox="1"/>
          <p:nvPr/>
        </p:nvSpPr>
        <p:spPr>
          <a:xfrm>
            <a:off x="8686800" y="2057400"/>
            <a:ext cx="315458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 is label based location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 for label based indexing</a:t>
            </a:r>
          </a:p>
        </p:txBody>
      </p:sp>
    </p:spTree>
    <p:extLst>
      <p:ext uri="{BB962C8B-B14F-4D97-AF65-F5344CB8AC3E}">
        <p14:creationId xmlns:p14="http://schemas.microsoft.com/office/powerpoint/2010/main" val="958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59EC181-410F-4111-801D-BEE3B0A28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664284"/>
              </p:ext>
            </p:extLst>
          </p:nvPr>
        </p:nvGraphicFramePr>
        <p:xfrm>
          <a:off x="581523" y="109003"/>
          <a:ext cx="10660742" cy="6018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86E60B-5FAF-BDF4-0EBF-34D38C6C003C}"/>
              </a:ext>
            </a:extLst>
          </p:cNvPr>
          <p:cNvSpPr txBox="1"/>
          <p:nvPr/>
        </p:nvSpPr>
        <p:spPr>
          <a:xfrm>
            <a:off x="3393801" y="1412580"/>
            <a:ext cx="14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en-US" dirty="0"/>
              <a:t>These search techniques do not follow any higher-level goals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E4559-9EE7-72A3-ED7B-D5F75864FA28}"/>
              </a:ext>
            </a:extLst>
          </p:cNvPr>
          <p:cNvSpPr txBox="1"/>
          <p:nvPr/>
        </p:nvSpPr>
        <p:spPr>
          <a:xfrm>
            <a:off x="6206079" y="808549"/>
            <a:ext cx="14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en-US" dirty="0"/>
              <a:t>For these algorithms you don’t have to supply a heuristics function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147C6-D5E8-3164-3F4F-C5127AC1176E}"/>
              </a:ext>
            </a:extLst>
          </p:cNvPr>
          <p:cNvCxnSpPr>
            <a:cxnSpLocks/>
          </p:cNvCxnSpPr>
          <p:nvPr/>
        </p:nvCxnSpPr>
        <p:spPr>
          <a:xfrm>
            <a:off x="7199227" y="1124043"/>
            <a:ext cx="0" cy="273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36247E7-5229-0AFA-0BC0-ED42A6F9C673}"/>
              </a:ext>
            </a:extLst>
          </p:cNvPr>
          <p:cNvSpPr/>
          <p:nvPr/>
        </p:nvSpPr>
        <p:spPr>
          <a:xfrm>
            <a:off x="0" y="-12819"/>
            <a:ext cx="2473243" cy="54864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Recap!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228162A-69F6-63C0-CA91-61C3EE228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108506"/>
            <a:ext cx="2523642" cy="9997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84DBCC9-CEB1-B8D7-5756-419D09A8D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937" y="3146357"/>
            <a:ext cx="1571963" cy="150261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27A9BA-8295-6D88-7475-43C262E24F1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64" y="3746505"/>
            <a:ext cx="1382986" cy="101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6E3AF79-6DDA-C79A-37F9-030BE56A88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1438" y="2590106"/>
            <a:ext cx="1124096" cy="790814"/>
          </a:xfrm>
          <a:prstGeom prst="rect">
            <a:avLst/>
          </a:prstGeom>
        </p:spPr>
      </p:pic>
      <p:pic>
        <p:nvPicPr>
          <p:cNvPr id="67" name="Picture 2" descr="Iris Dataset Project from UCI Machine Learning Repository - Machine Learning HD">
            <a:extLst>
              <a:ext uri="{FF2B5EF4-FFF2-40B4-BE49-F238E27FC236}">
                <a16:creationId xmlns:a16="http://schemas.microsoft.com/office/drawing/2014/main" id="{41D7029D-46E2-E140-F78B-51CCD6A7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23" y="5369570"/>
            <a:ext cx="2096200" cy="93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54A6B43B-FE61-8E15-6788-335E9162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23" y="5346061"/>
            <a:ext cx="1479998" cy="9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EC6D0FDC-4730-3EBF-52DD-C56CF817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67" y="298304"/>
            <a:ext cx="117236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ED768D-2BF4-DA8B-99DB-AB09E6291D7D}"/>
              </a:ext>
            </a:extLst>
          </p:cNvPr>
          <p:cNvCxnSpPr/>
          <p:nvPr/>
        </p:nvCxnSpPr>
        <p:spPr>
          <a:xfrm flipV="1">
            <a:off x="9601200" y="1039381"/>
            <a:ext cx="914400" cy="223721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09ADC6-0717-1113-8CD2-114F4B4EDC35}"/>
              </a:ext>
            </a:extLst>
          </p:cNvPr>
          <p:cNvCxnSpPr>
            <a:cxnSpLocks/>
          </p:cNvCxnSpPr>
          <p:nvPr/>
        </p:nvCxnSpPr>
        <p:spPr>
          <a:xfrm flipH="1">
            <a:off x="9095877" y="2819400"/>
            <a:ext cx="130587" cy="27889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3D7D8E6-4EC9-0E27-B293-1474D03566A8}"/>
              </a:ext>
            </a:extLst>
          </p:cNvPr>
          <p:cNvCxnSpPr>
            <a:cxnSpLocks/>
          </p:cNvCxnSpPr>
          <p:nvPr/>
        </p:nvCxnSpPr>
        <p:spPr>
          <a:xfrm flipH="1">
            <a:off x="7069909" y="3505200"/>
            <a:ext cx="931091" cy="19776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>
            <a:extLst>
              <a:ext uri="{FF2B5EF4-FFF2-40B4-BE49-F238E27FC236}">
                <a16:creationId xmlns:a16="http://schemas.microsoft.com/office/drawing/2014/main" id="{C2360B20-F7B1-1B45-3D88-F5CB0C21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057400"/>
            <a:ext cx="1176811" cy="6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>
            <a:extLst>
              <a:ext uri="{FF2B5EF4-FFF2-40B4-BE49-F238E27FC236}">
                <a16:creationId xmlns:a16="http://schemas.microsoft.com/office/drawing/2014/main" id="{45E2B7C6-F758-0A6A-F419-E4196136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483" y="2819400"/>
            <a:ext cx="1268301" cy="5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401E2A4-DD79-310D-7CB9-21AE1BE95D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8944" y="3442898"/>
            <a:ext cx="1174840" cy="74075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69D8B4C0-327A-420C-4DE9-D4352B4373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5185" y="4308284"/>
            <a:ext cx="1103947" cy="681368"/>
          </a:xfrm>
          <a:prstGeom prst="rect">
            <a:avLst/>
          </a:prstGeom>
        </p:spPr>
      </p:pic>
      <p:pic>
        <p:nvPicPr>
          <p:cNvPr id="171" name="Picture 2">
            <a:extLst>
              <a:ext uri="{FF2B5EF4-FFF2-40B4-BE49-F238E27FC236}">
                <a16:creationId xmlns:a16="http://schemas.microsoft.com/office/drawing/2014/main" id="{66539EEB-03BE-AECF-6B96-AC51FFC3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344" y="5108506"/>
            <a:ext cx="1041440" cy="36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3CFF147-FEF9-71C1-BACE-84156C995134}"/>
              </a:ext>
            </a:extLst>
          </p:cNvPr>
          <p:cNvCxnSpPr>
            <a:cxnSpLocks/>
          </p:cNvCxnSpPr>
          <p:nvPr/>
        </p:nvCxnSpPr>
        <p:spPr>
          <a:xfrm flipH="1">
            <a:off x="8405878" y="2369157"/>
            <a:ext cx="119749" cy="17037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52600" y="2904292"/>
            <a:ext cx="853440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Pandas Arithmetic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44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 noGrp="1"/>
          </p:cNvGraphicFramePr>
          <p:nvPr/>
        </p:nvGraphicFramePr>
        <p:xfrm>
          <a:off x="3105150" y="2390772"/>
          <a:ext cx="5981700" cy="2562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Function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Description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add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Addition (+)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sub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Subtraction (-)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div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Division (/)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mul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Multiplication (*)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pow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Exponentiation (**)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86ECB2E-9A84-F930-170A-21C9F75F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for arithmetic</a:t>
            </a:r>
          </a:p>
        </p:txBody>
      </p:sp>
    </p:spTree>
    <p:extLst>
      <p:ext uri="{BB962C8B-B14F-4D97-AF65-F5344CB8AC3E}">
        <p14:creationId xmlns:p14="http://schemas.microsoft.com/office/powerpoint/2010/main" val="193298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52600" y="2904292"/>
            <a:ext cx="853440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Sorting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28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E42BB-BC82-4510-9579-C7DA133F1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67000"/>
            <a:ext cx="71628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frame.sort_values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=[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a"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ascending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=[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98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6400" y="457200"/>
            <a:ext cx="8915400" cy="15388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do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Combine two Series to form a 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DataFrame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7772400" cy="1618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/>
          <a:stretch/>
        </p:blipFill>
        <p:spPr>
          <a:xfrm>
            <a:off x="1676400" y="4038600"/>
            <a:ext cx="5105400" cy="22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0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0" y="2057400"/>
            <a:ext cx="9220200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do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Display the 25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th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, 50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th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and 75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th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percentiles for a Series containing 100 random numbers from the standard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73092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5092"/>
            <a:ext cx="12179300" cy="68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46DF-1AFC-65C3-3A03-4994BC66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What is Google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E6B36DB-F1B8-6F02-08FD-5AD1F88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6" y="2120900"/>
            <a:ext cx="4247244" cy="374819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82B7-7C0D-5A53-ECC5-9D80BDD9E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Google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Colab</a:t>
            </a:r>
            <a:r>
              <a:rPr lang="en-US" dirty="0" err="1"/>
              <a:t>oratory</a:t>
            </a:r>
            <a:endParaRPr lang="en-US" dirty="0"/>
          </a:p>
          <a:p>
            <a:r>
              <a:rPr lang="en-US" dirty="0"/>
              <a:t>Cloud based </a:t>
            </a:r>
            <a:r>
              <a:rPr lang="en-US" dirty="0" err="1"/>
              <a:t>Jupyter</a:t>
            </a:r>
            <a:r>
              <a:rPr lang="en-US" dirty="0"/>
              <a:t> notebook coding environment by Google</a:t>
            </a:r>
          </a:p>
          <a:p>
            <a:r>
              <a:rPr lang="en-US" dirty="0"/>
              <a:t>Alternative to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Code, comment, describe, execute and visualize your AI programs online</a:t>
            </a:r>
          </a:p>
          <a:p>
            <a:r>
              <a:rPr lang="en-US" dirty="0"/>
              <a:t>Basic version is free (with some limitations)</a:t>
            </a:r>
          </a:p>
          <a:p>
            <a:r>
              <a:rPr lang="en-US" dirty="0"/>
              <a:t>Integration with Google Drive, GitHub</a:t>
            </a:r>
          </a:p>
          <a:p>
            <a:r>
              <a:rPr lang="en-US" dirty="0"/>
              <a:t>Easy to use, save, share</a:t>
            </a:r>
          </a:p>
          <a:p>
            <a:r>
              <a:rPr lang="en-US" dirty="0"/>
              <a:t>Many Python libraries are pre-installed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45A79-69C2-E8D4-0184-D7DA5585E263}"/>
              </a:ext>
            </a:extLst>
          </p:cNvPr>
          <p:cNvSpPr/>
          <p:nvPr/>
        </p:nvSpPr>
        <p:spPr>
          <a:xfrm>
            <a:off x="10210800" y="21381"/>
            <a:ext cx="19812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separate slide deck on BB on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30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52600" y="2904292"/>
            <a:ext cx="8534400" cy="6771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Pandas Visualization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1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5400" y="838200"/>
            <a:ext cx="9220200" cy="6155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D0438-EE1D-4A1D-CB2D-2E148C44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have built-in visualization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55393-9937-7E09-DE1D-F27E4763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2549"/>
            <a:ext cx="4723188" cy="4102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05C1D-A602-ED7B-5DFE-77D4D55A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005350"/>
            <a:ext cx="4573212" cy="38753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C88557-6070-50B9-EDD5-15346AE80C8D}"/>
              </a:ext>
            </a:extLst>
          </p:cNvPr>
          <p:cNvSpPr/>
          <p:nvPr/>
        </p:nvSpPr>
        <p:spPr>
          <a:xfrm>
            <a:off x="5334000" y="3810000"/>
            <a:ext cx="1449014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typically use matplotlib</a:t>
            </a:r>
          </a:p>
        </p:txBody>
      </p:sp>
    </p:spTree>
    <p:extLst>
      <p:ext uri="{BB962C8B-B14F-4D97-AF65-F5344CB8AC3E}">
        <p14:creationId xmlns:p14="http://schemas.microsoft.com/office/powerpoint/2010/main" val="1377421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95400" y="838200"/>
            <a:ext cx="9220200" cy="6155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D0438-EE1D-4A1D-CB2D-2E148C44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visualization on Iris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F05F4D-ADB8-74E1-07D9-E9C889D5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16" y="1857096"/>
            <a:ext cx="4800600" cy="41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F6993-0D9E-3164-2737-8D588BA30066}"/>
              </a:ext>
            </a:extLst>
          </p:cNvPr>
          <p:cNvSpPr txBox="1"/>
          <p:nvPr/>
        </p:nvSpPr>
        <p:spPr>
          <a:xfrm>
            <a:off x="6268386" y="1857096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Diagonal: probability distribution of the respective variable</a:t>
            </a:r>
          </a:p>
          <a:p>
            <a:endParaRPr lang="en-US" dirty="0"/>
          </a:p>
          <a:p>
            <a:r>
              <a:rPr lang="en-US" dirty="0"/>
              <a:t>Other boxes are pair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C3AEB-FB9F-C7FB-0202-44939741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733800"/>
            <a:ext cx="3949903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6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0361-0E4B-C559-E08C-EAE24446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F7EA-2A45-0D27-5433-0C0289AB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</a:t>
            </a:r>
            <a:r>
              <a:rPr lang="en-US" dirty="0" err="1"/>
              <a:t>dataframes</a:t>
            </a:r>
            <a:r>
              <a:rPr lang="en-US" dirty="0"/>
              <a:t> this semester</a:t>
            </a:r>
          </a:p>
          <a:p>
            <a:r>
              <a:rPr lang="en-US" dirty="0"/>
              <a:t>Later, we will switch to tensors as our preferred data structure for AI</a:t>
            </a:r>
          </a:p>
        </p:txBody>
      </p:sp>
    </p:spTree>
    <p:extLst>
      <p:ext uri="{BB962C8B-B14F-4D97-AF65-F5344CB8AC3E}">
        <p14:creationId xmlns:p14="http://schemas.microsoft.com/office/powerpoint/2010/main" val="343463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5"/>
          <a:stretch/>
        </p:blipFill>
        <p:spPr>
          <a:xfrm>
            <a:off x="-13064" y="1142999"/>
            <a:ext cx="12218127" cy="5715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2212" y="304800"/>
            <a:ext cx="1055370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https://</a:t>
            </a:r>
            <a:r>
              <a:rPr lang="en-US" sz="2800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www.jetbrains.com</a:t>
            </a:r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/</a:t>
            </a:r>
            <a:r>
              <a:rPr lang="en-US" sz="2800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pycharm</a:t>
            </a:r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066AC6-2593-E052-C772-03E5D4D056FB}"/>
              </a:ext>
            </a:extLst>
          </p:cNvPr>
          <p:cNvSpPr/>
          <p:nvPr/>
        </p:nvSpPr>
        <p:spPr>
          <a:xfrm>
            <a:off x="10210800" y="10596"/>
            <a:ext cx="19812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separate slide deck on BB on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8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nda eating on the earth">
            <a:extLst>
              <a:ext uri="{FF2B5EF4-FFF2-40B4-BE49-F238E27FC236}">
                <a16:creationId xmlns:a16="http://schemas.microsoft.com/office/drawing/2014/main" id="{BB82E0F3-B12F-1751-495F-D3100A4D8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6" b="20837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DF17D-FD5A-21C3-2D4B-F12DD916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507B49E-6917-6349-9E8E-CDF0E7B6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6B3CBD-9FA4-54AB-9517-1B021B50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Why are we using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5DBB7C-8CD1-4BF7-D12D-CC7BBA81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Contains data structures and data manipulation tools designed to make data cleansing and analysis fast and easy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Dataframes</a:t>
            </a: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 within Panda are perfect to store, manipulate, and visualize large datasets, e.g. large .csv / Excel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Adopts coding style from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Numpy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but main difference is that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 handles heterogeneous data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US" dirty="0"/>
          </a:p>
        </p:txBody>
      </p:sp>
      <p:pic>
        <p:nvPicPr>
          <p:cNvPr id="3" name="Picture 2" descr="A screen shot of a number&#10;&#10;Description automatically generated">
            <a:extLst>
              <a:ext uri="{FF2B5EF4-FFF2-40B4-BE49-F238E27FC236}">
                <a16:creationId xmlns:a16="http://schemas.microsoft.com/office/drawing/2014/main" id="{688332AF-B6C2-BC92-E23B-100A6B9A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78" y="3581400"/>
            <a:ext cx="5905804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7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6B3CBD-9FA4-54AB-9517-1B021B50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What can they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5DBB7C-8CD1-4BF7-D12D-CC7BBA81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Data Manipulation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moving columns, slicing, reshaping, merging, joining, filtering, and others.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Summary Statistics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Fast and powerful summary statistics of data.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Visualization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Simplified access to plots on data structures, such as histograms, box plots, general plots and a scatter matrix.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Time-series Handling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operations on date/times, resampling, moving windows and auto-alignment of datasets.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Missing Data Handling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auto-exclude, drop, replace, interpolate missing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Group-by Operations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SQL like group by.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Hierarchical Indexing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en Sans Light" charset="0"/>
                <a:ea typeface="Open Sans Light" charset="0"/>
                <a:cs typeface="Open Sans Light" charset="0"/>
              </a:rPr>
              <a:t>: data structure level, powerful for efficiently organizing data by columns.</a:t>
            </a:r>
          </a:p>
        </p:txBody>
      </p:sp>
    </p:spTree>
    <p:extLst>
      <p:ext uri="{BB962C8B-B14F-4D97-AF65-F5344CB8AC3E}">
        <p14:creationId xmlns:p14="http://schemas.microsoft.com/office/powerpoint/2010/main" val="133131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DBBE-49E6-C958-10F1-2574921A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A6D0-4581-AC90-2A8C-318D7E6E7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4" indent="0">
              <a:buNone/>
            </a:pP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A one-dimensional object similar to an array, list, or column in table. </a:t>
            </a:r>
          </a:p>
          <a:p>
            <a:pPr marL="0" lvl="4" indent="0">
              <a:buNone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lvl="4" indent="0">
              <a:buNone/>
            </a:pP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Each item in a Series, however, is assigned to an </a:t>
            </a: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entry in an index</a:t>
            </a: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. Think an Excel-file: each row has an index label – the same for a Series. </a:t>
            </a:r>
          </a:p>
          <a:p>
            <a:pPr marL="0" lvl="4" indent="0">
              <a:buNone/>
            </a:pPr>
            <a:endParaRPr lang="en-US" sz="2000" dirty="0">
              <a:solidFill>
                <a:srgbClr val="000000">
                  <a:lumMod val="95000"/>
                  <a:lumOff val="5000"/>
                </a:srgb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0" lvl="4" indent="0">
              <a:buNone/>
            </a:pP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Lets have a look in </a:t>
            </a:r>
            <a:r>
              <a:rPr lang="en-US" sz="20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Colab</a:t>
            </a: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Open Sans Light" charset="0"/>
                <a:ea typeface="Open Sans Light" charset="0"/>
                <a:cs typeface="Open Sans Light" charset="0"/>
              </a:rPr>
              <a:t> / PyCharm. </a:t>
            </a:r>
          </a:p>
          <a:p>
            <a:pPr marL="749808" lvl="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44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BACA831-43CA-467C-AFDF-4FCF649CB2F9}" vid="{E698342B-D7FE-45A5-941B-40C8A9990EB3}"/>
    </a:ext>
  </a:extLst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23033</TotalTime>
  <Words>1086</Words>
  <Application>Microsoft Office PowerPoint</Application>
  <PresentationFormat>Widescreen</PresentationFormat>
  <Paragraphs>277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Arial Unicode MS</vt:lpstr>
      <vt:lpstr>Bookman Old Style</vt:lpstr>
      <vt:lpstr>Calibri</vt:lpstr>
      <vt:lpstr>Consolas</vt:lpstr>
      <vt:lpstr>Courier</vt:lpstr>
      <vt:lpstr>Franklin Gothic Book</vt:lpstr>
      <vt:lpstr>Open Sans</vt:lpstr>
      <vt:lpstr>Open Sans Light</vt:lpstr>
      <vt:lpstr>Theme1</vt:lpstr>
      <vt:lpstr>1_RetrospectVTI</vt:lpstr>
      <vt:lpstr>ITP 259: Basics of Artificial Intelligence Fall 2024  Lecture 4: Dataframes</vt:lpstr>
      <vt:lpstr>“Can you prove you're self-aware?"</vt:lpstr>
      <vt:lpstr>PowerPoint Presentation</vt:lpstr>
      <vt:lpstr>What is Google Colab?</vt:lpstr>
      <vt:lpstr>PowerPoint Presentation</vt:lpstr>
      <vt:lpstr>Pandas</vt:lpstr>
      <vt:lpstr>Pandas – Why are we using this?</vt:lpstr>
      <vt:lpstr>Pandas – What can they do?</vt:lpstr>
      <vt:lpstr>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for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DataFrame have built-in visualization methods</vt:lpstr>
      <vt:lpstr>Seaborn visualization on Iris Data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Family Prescher</cp:lastModifiedBy>
  <cp:revision>363</cp:revision>
  <cp:lastPrinted>2019-01-14T18:15:45Z</cp:lastPrinted>
  <dcterms:created xsi:type="dcterms:W3CDTF">2015-06-29T07:05:50Z</dcterms:created>
  <dcterms:modified xsi:type="dcterms:W3CDTF">2024-09-05T16:43:11Z</dcterms:modified>
</cp:coreProperties>
</file>